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0A9BD-C426-4DCC-B878-5F495B64F761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00F9-2722-4414-94DF-9A697C27B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231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0A9BD-C426-4DCC-B878-5F495B64F761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00F9-2722-4414-94DF-9A697C27B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1958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0A9BD-C426-4DCC-B878-5F495B64F761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00F9-2722-4414-94DF-9A697C27B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95706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0A9BD-C426-4DCC-B878-5F495B64F761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00F9-2722-4414-94DF-9A697C27B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1258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0A9BD-C426-4DCC-B878-5F495B64F761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00F9-2722-4414-94DF-9A697C27B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617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0A9BD-C426-4DCC-B878-5F495B64F761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00F9-2722-4414-94DF-9A697C27B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4222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0A9BD-C426-4DCC-B878-5F495B64F761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00F9-2722-4414-94DF-9A697C27B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371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0A9BD-C426-4DCC-B878-5F495B64F761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00F9-2722-4414-94DF-9A697C27B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0167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0A9BD-C426-4DCC-B878-5F495B64F761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00F9-2722-4414-94DF-9A697C27B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9859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0A9BD-C426-4DCC-B878-5F495B64F761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00F9-2722-4414-94DF-9A697C27B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5540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0A9BD-C426-4DCC-B878-5F495B64F761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00F9-2722-4414-94DF-9A697C27B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256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0A9BD-C426-4DCC-B878-5F495B64F761}" type="datetimeFigureOut">
              <a:rPr lang="de-CH" smtClean="0"/>
              <a:t>09.03.2020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F00F9-2722-4414-94DF-9A697C27B76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3696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Mein Ferienziel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Erstellt von</a:t>
            </a:r>
          </a:p>
          <a:p>
            <a:r>
              <a:rPr lang="de-CH" dirty="0"/>
              <a:t>Eigener Name</a:t>
            </a:r>
          </a:p>
        </p:txBody>
      </p:sp>
    </p:spTree>
    <p:extLst>
      <p:ext uri="{BB962C8B-B14F-4D97-AF65-F5344CB8AC3E}">
        <p14:creationId xmlns:p14="http://schemas.microsoft.com/office/powerpoint/2010/main" val="1523110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Bootsferien in Mecklenburg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/>
              <a:t>Wo können Sie Bootsferien erleben</a:t>
            </a:r>
          </a:p>
          <a:p>
            <a:r>
              <a:rPr lang="de-CH" dirty="0"/>
              <a:t>Land und Leute</a:t>
            </a:r>
          </a:p>
          <a:p>
            <a:r>
              <a:rPr lang="de-CH" dirty="0"/>
              <a:t>Ferientipps</a:t>
            </a:r>
          </a:p>
          <a:p>
            <a:r>
              <a:rPr lang="de-CH" dirty="0"/>
              <a:t>Technische Bootsdaten</a:t>
            </a:r>
          </a:p>
          <a:p>
            <a:r>
              <a:rPr lang="de-CH" dirty="0"/>
              <a:t>Ferienpreise</a:t>
            </a:r>
          </a:p>
          <a:p>
            <a:r>
              <a:rPr lang="de-CH" dirty="0"/>
              <a:t>Ausstattung / Extras</a:t>
            </a:r>
          </a:p>
          <a:p>
            <a:r>
              <a:rPr lang="de-CH" dirty="0"/>
              <a:t>Ihr Nutzen</a:t>
            </a:r>
          </a:p>
          <a:p>
            <a:r>
              <a:rPr lang="de-CH" dirty="0"/>
              <a:t>Ihre Ansprechpartner</a:t>
            </a:r>
          </a:p>
          <a:p>
            <a:r>
              <a:rPr lang="de-CH" dirty="0"/>
              <a:t>Fragen / Bemerkungen</a:t>
            </a:r>
          </a:p>
        </p:txBody>
      </p:sp>
    </p:spTree>
    <p:extLst>
      <p:ext uri="{BB962C8B-B14F-4D97-AF65-F5344CB8AC3E}">
        <p14:creationId xmlns:p14="http://schemas.microsoft.com/office/powerpoint/2010/main" val="4229303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Locaboat</a:t>
            </a:r>
            <a:r>
              <a:rPr lang="de-CH" dirty="0"/>
              <a:t>, Ihr Schiffstyp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LOCABOAT HOLIDAYS</a:t>
            </a:r>
          </a:p>
          <a:p>
            <a:r>
              <a:rPr lang="de-CH" dirty="0"/>
              <a:t>Erbauer und Vermieter</a:t>
            </a:r>
          </a:p>
          <a:p>
            <a:r>
              <a:rPr lang="de-CH" dirty="0"/>
              <a:t>Bezeichnung: "PENICHETTES«</a:t>
            </a:r>
          </a:p>
          <a:p>
            <a:r>
              <a:rPr lang="de-CH" dirty="0"/>
              <a:t>Flying Bridge (neuste Modelle)</a:t>
            </a:r>
          </a:p>
          <a:p>
            <a:r>
              <a:rPr lang="de-CH" dirty="0"/>
              <a:t>Terrasse (neuere Bauart)</a:t>
            </a:r>
          </a:p>
          <a:p>
            <a:r>
              <a:rPr lang="de-CH" dirty="0" err="1"/>
              <a:t>Classique</a:t>
            </a:r>
            <a:r>
              <a:rPr lang="de-CH" dirty="0"/>
              <a:t> (ältere Bauart)</a:t>
            </a:r>
          </a:p>
        </p:txBody>
      </p:sp>
    </p:spTree>
    <p:extLst>
      <p:ext uri="{BB962C8B-B14F-4D97-AF65-F5344CB8AC3E}">
        <p14:creationId xmlns:p14="http://schemas.microsoft.com/office/powerpoint/2010/main" val="1693734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Ihr Nutzen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KEIN Stress</a:t>
            </a:r>
          </a:p>
          <a:p>
            <a:r>
              <a:rPr lang="de-CH" dirty="0"/>
              <a:t>KEIN Radio</a:t>
            </a:r>
          </a:p>
          <a:p>
            <a:r>
              <a:rPr lang="de-CH" dirty="0"/>
              <a:t>KEINE Zeitung</a:t>
            </a:r>
          </a:p>
          <a:p>
            <a:r>
              <a:rPr lang="de-CH" dirty="0"/>
              <a:t>KEIN (fast) Zeitdruck </a:t>
            </a:r>
          </a:p>
          <a:p>
            <a:r>
              <a:rPr lang="de-CH" dirty="0"/>
              <a:t>Sie können sich total Entspannen</a:t>
            </a:r>
          </a:p>
        </p:txBody>
      </p:sp>
    </p:spTree>
    <p:extLst>
      <p:ext uri="{BB962C8B-B14F-4D97-AF65-F5344CB8AC3E}">
        <p14:creationId xmlns:p14="http://schemas.microsoft.com/office/powerpoint/2010/main" val="2476737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Haben Sie noch Fragen?</a:t>
            </a:r>
          </a:p>
        </p:txBody>
      </p:sp>
    </p:spTree>
    <p:extLst>
      <p:ext uri="{BB962C8B-B14F-4D97-AF65-F5344CB8AC3E}">
        <p14:creationId xmlns:p14="http://schemas.microsoft.com/office/powerpoint/2010/main" val="546395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Land und Leute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FE02623-F6D8-4B4F-8680-11DA227E1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6093884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E0A218B65CF8F4E9AF05F2AB7592672" ma:contentTypeVersion="12" ma:contentTypeDescription="Ein neues Dokument erstellen." ma:contentTypeScope="" ma:versionID="8144fdf4559586e96a529511ea7a1605">
  <xsd:schema xmlns:xsd="http://www.w3.org/2001/XMLSchema" xmlns:xs="http://www.w3.org/2001/XMLSchema" xmlns:p="http://schemas.microsoft.com/office/2006/metadata/properties" xmlns:ns2="5d36d37b-71b4-4416-b8a2-712a72be7925" xmlns:ns3="e92a2ac5-b25a-46ac-94d3-afeb148eacd8" targetNamespace="http://schemas.microsoft.com/office/2006/metadata/properties" ma:root="true" ma:fieldsID="dd19f91695a00ba4a67a7602d2e0e6d0" ns2:_="" ns3:_="">
    <xsd:import namespace="5d36d37b-71b4-4416-b8a2-712a72be7925"/>
    <xsd:import namespace="e92a2ac5-b25a-46ac-94d3-afeb148ea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36d37b-71b4-4416-b8a2-712a72be79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2a2ac5-b25a-46ac-94d3-afeb148ea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908D7CC-F6AE-433B-BD19-B008CAD8BB37}"/>
</file>

<file path=customXml/itemProps2.xml><?xml version="1.0" encoding="utf-8"?>
<ds:datastoreItem xmlns:ds="http://schemas.openxmlformats.org/officeDocument/2006/customXml" ds:itemID="{9667F684-350F-46F7-A5CC-C0383D191471}"/>
</file>

<file path=customXml/itemProps3.xml><?xml version="1.0" encoding="utf-8"?>
<ds:datastoreItem xmlns:ds="http://schemas.openxmlformats.org/officeDocument/2006/customXml" ds:itemID="{3F6D459E-856D-4363-A10C-28180A5D912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Bildschirmpräsentation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9" baseType="lpstr">
      <vt:lpstr>Arial</vt:lpstr>
      <vt:lpstr>Calibri</vt:lpstr>
      <vt:lpstr>Larissa</vt:lpstr>
      <vt:lpstr>Mein Ferienziel</vt:lpstr>
      <vt:lpstr>Bootsferien in Mecklenburg</vt:lpstr>
      <vt:lpstr>Locaboat, Ihr Schiffstyp</vt:lpstr>
      <vt:lpstr>Ihr Nutzen</vt:lpstr>
      <vt:lpstr>Haben Sie noch Fragen?</vt:lpstr>
      <vt:lpstr>Land und Leute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Urs Moder</dc:creator>
  <cp:lastModifiedBy>Georges Wyttenbach</cp:lastModifiedBy>
  <cp:revision>8</cp:revision>
  <dcterms:created xsi:type="dcterms:W3CDTF">2010-08-06T20:41:18Z</dcterms:created>
  <dcterms:modified xsi:type="dcterms:W3CDTF">2020-03-09T12:27:15Z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0x010100BE0A218B65CF8F4E9AF05F2AB7592672</vt:lpwstr>
  </property>
</Properties>
</file>