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diagrams/drawing2.xml" ContentType="application/vnd.ms-office.drawingml.diagramDrawing+xml"/>
  <Override PartName="/ppt/theme/theme1.xml" ContentType="application/vnd.openxmlformats-officedocument.theme+xml"/>
  <Override PartName="/ppt/charts/colors1.xml" ContentType="application/vnd.ms-office.chartcolorstyle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diagrams/quickStyle1.xml" ContentType="application/vnd.openxmlformats-officedocument.drawingml.diagramStyle+xml"/>
  <Override PartName="/ppt/charts/chart2.xml" ContentType="application/vnd.openxmlformats-officedocument.drawingml.chart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layout1.xml" ContentType="application/vnd.openxmlformats-officedocument.drawingml.diagramLayout+xml"/>
  <Override PartName="/ppt/charts/colors4.xml" ContentType="application/vnd.ms-office.chartcolorstyle+xml"/>
  <Override PartName="/ppt/charts/style2.xml" ContentType="application/vnd.ms-office.chartstyle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96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5" r:id="rId6"/>
    <p:sldId id="268" r:id="rId7"/>
    <p:sldId id="270" r:id="rId8"/>
    <p:sldId id="269" r:id="rId9"/>
    <p:sldId id="260" r:id="rId10"/>
    <p:sldId id="266" r:id="rId11"/>
    <p:sldId id="267" r:id="rId12"/>
    <p:sldId id="261" r:id="rId13"/>
    <p:sldId id="262" r:id="rId14"/>
    <p:sldId id="263" r:id="rId15"/>
    <p:sldId id="264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7F289EF3-E7A9-4783-AE1E-67099F5B42A6}">
          <p14:sldIdLst>
            <p14:sldId id="256"/>
          </p14:sldIdLst>
        </p14:section>
        <p14:section name="Glattsprützer" id="{0C297CA4-488E-4A8E-B164-6D71E3523745}">
          <p14:sldIdLst>
            <p14:sldId id="257"/>
            <p14:sldId id="258"/>
          </p14:sldIdLst>
        </p14:section>
        <p14:section name="Die Mitbewerber" id="{94461996-F470-4951-8394-DA5420967349}">
          <p14:sldIdLst>
            <p14:sldId id="259"/>
            <p14:sldId id="265"/>
            <p14:sldId id="268"/>
            <p14:sldId id="270"/>
            <p14:sldId id="269"/>
          </p14:sldIdLst>
        </p14:section>
        <p14:section name="Werbung und Vertrieb" id="{7CD04DE2-8808-4435-B7F5-4CE5D3EA2476}">
          <p14:sldIdLst>
            <p14:sldId id="260"/>
            <p14:sldId id="266"/>
            <p14:sldId id="267"/>
            <p14:sldId id="261"/>
            <p14:sldId id="262"/>
            <p14:sldId id="263"/>
            <p14:sldId id="264"/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884" autoAdjust="0"/>
    <p:restoredTop sz="89046" autoAdjust="0"/>
  </p:normalViewPr>
  <p:slideViewPr>
    <p:cSldViewPr snapToGrid="0">
      <p:cViewPr varScale="1">
        <p:scale>
          <a:sx n="98" d="100"/>
          <a:sy n="98" d="100"/>
        </p:scale>
        <p:origin x="19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271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40"/>
      <c:rAngAx val="0"/>
      <c:perspective val="12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Top Magazin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Tabelle1!$B$1:$E$1</c:f>
              <c:strCache>
                <c:ptCount val="4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  <c:pt idx="3">
                  <c:v>1. Quartal</c:v>
                </c:pt>
              </c:strCache>
            </c:strRef>
          </c:cat>
          <c:val>
            <c:numRef>
              <c:f>Tabelle1!$B$2:$E$2</c:f>
              <c:numCache>
                <c:formatCode>#,##0</c:formatCode>
                <c:ptCount val="4"/>
                <c:pt idx="0">
                  <c:v>17500</c:v>
                </c:pt>
                <c:pt idx="1">
                  <c:v>16300</c:v>
                </c:pt>
                <c:pt idx="2">
                  <c:v>16400</c:v>
                </c:pt>
                <c:pt idx="3">
                  <c:v>50200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26-44DC-98D7-8630D30FE4D9}"/>
            </c:ext>
          </c:extLst>
        </c:ser>
        <c:ser>
          <c:idx val="1"/>
          <c:order val="1"/>
          <c:tx>
            <c:strRef>
              <c:f>Tabelle1!$A$3</c:f>
              <c:strCache>
                <c:ptCount val="1"/>
                <c:pt idx="0">
                  <c:v>City-Journal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Tabelle1!$B$1:$E$1</c:f>
              <c:strCache>
                <c:ptCount val="4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  <c:pt idx="3">
                  <c:v>1. Quartal</c:v>
                </c:pt>
              </c:strCache>
            </c:strRef>
          </c:cat>
          <c:val>
            <c:numRef>
              <c:f>Tabelle1!$B$3:$E$3</c:f>
              <c:numCache>
                <c:formatCode>#,##0</c:formatCode>
                <c:ptCount val="4"/>
                <c:pt idx="0">
                  <c:v>12999</c:v>
                </c:pt>
                <c:pt idx="1">
                  <c:v>11900</c:v>
                </c:pt>
                <c:pt idx="2">
                  <c:v>12300</c:v>
                </c:pt>
                <c:pt idx="3">
                  <c:v>37199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26-44DC-98D7-8630D30FE4D9}"/>
            </c:ext>
          </c:extLst>
        </c:ser>
        <c:ser>
          <c:idx val="2"/>
          <c:order val="2"/>
          <c:tx>
            <c:strRef>
              <c:f>Tabelle1!$A$4</c:f>
              <c:strCache>
                <c:ptCount val="1"/>
                <c:pt idx="0">
                  <c:v>Glattsprützer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  <a:sp3d/>
          </c:spPr>
          <c:invertIfNegative val="0"/>
          <c:cat>
            <c:strRef>
              <c:f>Tabelle1!$B$1:$E$1</c:f>
              <c:strCache>
                <c:ptCount val="4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  <c:pt idx="3">
                  <c:v>1. Quartal</c:v>
                </c:pt>
              </c:strCache>
            </c:strRef>
          </c:cat>
          <c:val>
            <c:numRef>
              <c:f>Tabelle1!$B$4:$E$4</c:f>
              <c:numCache>
                <c:formatCode>#,##0</c:formatCode>
                <c:ptCount val="4"/>
                <c:pt idx="0">
                  <c:v>21000</c:v>
                </c:pt>
                <c:pt idx="1">
                  <c:v>23000</c:v>
                </c:pt>
                <c:pt idx="2">
                  <c:v>25500</c:v>
                </c:pt>
                <c:pt idx="3">
                  <c:v>69500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A26-44DC-98D7-8630D30FE4D9}"/>
            </c:ext>
          </c:extLst>
        </c:ser>
        <c:ser>
          <c:idx val="3"/>
          <c:order val="3"/>
          <c:tx>
            <c:strRef>
              <c:f>Tabelle1!$A$5</c:f>
              <c:strCache>
                <c:ptCount val="1"/>
                <c:pt idx="0">
                  <c:v>Terminblatt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strRef>
              <c:f>Tabelle1!$B$1:$E$1</c:f>
              <c:strCache>
                <c:ptCount val="4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  <c:pt idx="3">
                  <c:v>1. Quartal</c:v>
                </c:pt>
              </c:strCache>
            </c:strRef>
          </c:cat>
          <c:val>
            <c:numRef>
              <c:f>Tabelle1!$B$5:$E$5</c:f>
              <c:numCache>
                <c:formatCode>#,##0</c:formatCode>
                <c:ptCount val="4"/>
                <c:pt idx="0">
                  <c:v>9800</c:v>
                </c:pt>
                <c:pt idx="1">
                  <c:v>11500</c:v>
                </c:pt>
                <c:pt idx="2">
                  <c:v>11300</c:v>
                </c:pt>
                <c:pt idx="3">
                  <c:v>32600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A26-44DC-98D7-8630D30FE4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205504360"/>
        <c:axId val="205505536"/>
        <c:axId val="0"/>
      </c:bar3DChart>
      <c:catAx>
        <c:axId val="205504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205505536"/>
        <c:crosses val="autoZero"/>
        <c:auto val="1"/>
        <c:lblAlgn val="ctr"/>
        <c:lblOffset val="100"/>
        <c:noMultiLvlLbl val="0"/>
      </c:catAx>
      <c:valAx>
        <c:axId val="205505536"/>
        <c:scaling>
          <c:orientation val="minMax"/>
          <c:max val="7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rgbClr val="0070C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205504360"/>
        <c:crosses val="autoZero"/>
        <c:crossBetween val="between"/>
        <c:majorUnit val="15000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rgbClr val="0070C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1. Quartal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D7D-405B-8727-C8EA270C0B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D7D-405B-8727-C8EA270C0B67}"/>
              </c:ext>
            </c:extLst>
          </c:dPt>
          <c:dPt>
            <c:idx val="2"/>
            <c:bubble3D val="0"/>
            <c:explosion val="17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AD7D-405B-8727-C8EA270C0B6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AD7D-405B-8727-C8EA270C0B6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Top Magazin</c:v>
                </c:pt>
                <c:pt idx="1">
                  <c:v>City-Journal</c:v>
                </c:pt>
                <c:pt idx="2">
                  <c:v>Glattsprützer</c:v>
                </c:pt>
                <c:pt idx="3">
                  <c:v>Terminblatt</c:v>
                </c:pt>
              </c:strCache>
            </c:strRef>
          </c:cat>
          <c:val>
            <c:numRef>
              <c:f>Tabelle1!$B$2:$B$5</c:f>
              <c:numCache>
                <c:formatCode>#,##0</c:formatCode>
                <c:ptCount val="4"/>
                <c:pt idx="0">
                  <c:v>50200</c:v>
                </c:pt>
                <c:pt idx="1">
                  <c:v>37800</c:v>
                </c:pt>
                <c:pt idx="2">
                  <c:v>69500</c:v>
                </c:pt>
                <c:pt idx="3">
                  <c:v>32600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D7D-405B-8727-C8EA270C0B6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Marktanteile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395-440B-B74A-4A5D300A48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395-440B-B74A-4A5D300A481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395-440B-B74A-4A5D300A481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395-440B-B74A-4A5D300A481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Terminblatt</c:v>
                </c:pt>
                <c:pt idx="1">
                  <c:v>Glattsprützer</c:v>
                </c:pt>
                <c:pt idx="2">
                  <c:v>Top Magazin</c:v>
                </c:pt>
                <c:pt idx="3">
                  <c:v>City-Journal</c:v>
                </c:pt>
              </c:strCache>
            </c:strRef>
          </c:cat>
          <c:val>
            <c:numRef>
              <c:f>Tabelle1!$B$2:$B$5</c:f>
              <c:numCache>
                <c:formatCode>0%</c:formatCode>
                <c:ptCount val="4"/>
                <c:pt idx="0">
                  <c:v>0.17</c:v>
                </c:pt>
                <c:pt idx="1">
                  <c:v>0.36</c:v>
                </c:pt>
                <c:pt idx="2">
                  <c:v>0.27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D2-4438-ACF5-BFA303A730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</c:f>
              <c:strCache>
                <c:ptCount val="1"/>
                <c:pt idx="0">
                  <c:v>Werbeausgaben</c:v>
                </c:pt>
              </c:strCache>
            </c:strRef>
          </c:cat>
          <c:val>
            <c:numRef>
              <c:f>Tabelle1!$B$2</c:f>
              <c:numCache>
                <c:formatCode>_ [$CHF-807]\ * #,##0.00_ ;_ [$CHF-807]\ * \-#,##0.00_ ;_ [$CHF-807]\ * "-"??_ ;_ @_ </c:formatCode>
                <c:ptCount val="1"/>
                <c:pt idx="0">
                  <c:v>124865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9F-4777-8DD3-5CED2279F5A2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</c:f>
              <c:strCache>
                <c:ptCount val="1"/>
                <c:pt idx="0">
                  <c:v>Werbeausgaben</c:v>
                </c:pt>
              </c:strCache>
            </c:strRef>
          </c:cat>
          <c:val>
            <c:numRef>
              <c:f>Tabelle1!$C$2</c:f>
              <c:numCache>
                <c:formatCode>_ [$CHF-807]\ * #,##0.00_ ;_ [$CHF-807]\ * \-#,##0.00_ ;_ [$CHF-807]\ * "-"??_ ;_ @_ </c:formatCode>
                <c:ptCount val="1"/>
                <c:pt idx="0">
                  <c:v>161967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9F-4777-8DD3-5CED2279F5A2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</c:f>
              <c:strCache>
                <c:ptCount val="1"/>
                <c:pt idx="0">
                  <c:v>Werbeausgaben</c:v>
                </c:pt>
              </c:strCache>
            </c:strRef>
          </c:cat>
          <c:val>
            <c:numRef>
              <c:f>Tabelle1!$D$2</c:f>
              <c:numCache>
                <c:formatCode>_ [$CHF-807]\ * #,##0.00_ ;_ [$CHF-807]\ * \-#,##0.00_ ;_ [$CHF-807]\ * "-"??_ ;_ @_ </c:formatCode>
                <c:ptCount val="1"/>
                <c:pt idx="0">
                  <c:v>217000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B9F-4777-8DD3-5CED2279F5A2}"/>
            </c:ext>
          </c:extLst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</c:f>
              <c:strCache>
                <c:ptCount val="1"/>
                <c:pt idx="0">
                  <c:v>Werbeausgaben</c:v>
                </c:pt>
              </c:strCache>
            </c:strRef>
          </c:cat>
          <c:val>
            <c:numRef>
              <c:f>Tabelle1!$E$2</c:f>
              <c:numCache>
                <c:formatCode>_ [$CHF-807]\ * #,##0.00_ ;_ [$CHF-807]\ * \-#,##0.00_ ;_ [$CHF-807]\ * "-"??_ ;_ @_ </c:formatCode>
                <c:ptCount val="1"/>
                <c:pt idx="0">
                  <c:v>268600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B9F-4777-8DD3-5CED2279F5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5505928"/>
        <c:axId val="205506320"/>
      </c:barChart>
      <c:catAx>
        <c:axId val="2055059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05506320"/>
        <c:crosses val="autoZero"/>
        <c:auto val="1"/>
        <c:lblAlgn val="ctr"/>
        <c:lblOffset val="100"/>
        <c:noMultiLvlLbl val="0"/>
      </c:catAx>
      <c:valAx>
        <c:axId val="20550632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 [$CHF-807]\ * #,##0.00_ ;_ [$CHF-807]\ * \-#,##0.00_ ;_ [$CHF-807]\ * &quot;-&quot;??_ ;_ @_ " sourceLinked="1"/>
        <c:majorTickMark val="none"/>
        <c:minorTickMark val="none"/>
        <c:tickLblPos val="nextTo"/>
        <c:crossAx val="205505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BC9D9B-AC9F-4BD3-8501-821B7DAD5B04}" type="doc">
      <dgm:prSet loTypeId="urn:microsoft.com/office/officeart/2005/8/layout/vList6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DCA833A-5B84-4E8C-93EB-ADD516F2D86C}">
      <dgm:prSet phldrT="[Text]"/>
      <dgm:spPr/>
      <dgm:t>
        <a:bodyPr/>
        <a:lstStyle/>
        <a:p>
          <a:r>
            <a:rPr lang="de-DE" dirty="0"/>
            <a:t>Umsatz</a:t>
          </a:r>
        </a:p>
      </dgm:t>
    </dgm:pt>
    <dgm:pt modelId="{5E187789-4B60-47B5-A653-5ABA47D1ADE0}" type="parTrans" cxnId="{544644A3-3774-437A-A168-A23AB5D7F201}">
      <dgm:prSet/>
      <dgm:spPr/>
      <dgm:t>
        <a:bodyPr/>
        <a:lstStyle/>
        <a:p>
          <a:endParaRPr lang="de-DE"/>
        </a:p>
      </dgm:t>
    </dgm:pt>
    <dgm:pt modelId="{817B49A0-12F5-486F-8599-21A25D6FB821}" type="sibTrans" cxnId="{544644A3-3774-437A-A168-A23AB5D7F201}">
      <dgm:prSet/>
      <dgm:spPr/>
      <dgm:t>
        <a:bodyPr/>
        <a:lstStyle/>
        <a:p>
          <a:endParaRPr lang="de-DE"/>
        </a:p>
      </dgm:t>
    </dgm:pt>
    <dgm:pt modelId="{7CDB7BF0-1796-4193-8E2D-3CBF62D098CA}">
      <dgm:prSet phldrT="[Text]"/>
      <dgm:spPr/>
      <dgm:t>
        <a:bodyPr anchor="ctr"/>
        <a:lstStyle/>
        <a:p>
          <a:r>
            <a:rPr lang="de-DE" dirty="0"/>
            <a:t>CHF 500‘000 </a:t>
          </a:r>
        </a:p>
      </dgm:t>
    </dgm:pt>
    <dgm:pt modelId="{BA958299-5CF3-4A70-BE9C-E57165418FFD}" type="parTrans" cxnId="{97A93268-BBDA-4A74-B1F2-27958635052A}">
      <dgm:prSet/>
      <dgm:spPr/>
      <dgm:t>
        <a:bodyPr/>
        <a:lstStyle/>
        <a:p>
          <a:endParaRPr lang="de-DE"/>
        </a:p>
      </dgm:t>
    </dgm:pt>
    <dgm:pt modelId="{5CBC514E-061D-4EF7-875F-CA33A98AE3C3}" type="sibTrans" cxnId="{97A93268-BBDA-4A74-B1F2-27958635052A}">
      <dgm:prSet/>
      <dgm:spPr/>
      <dgm:t>
        <a:bodyPr/>
        <a:lstStyle/>
        <a:p>
          <a:endParaRPr lang="de-DE"/>
        </a:p>
      </dgm:t>
    </dgm:pt>
    <dgm:pt modelId="{B27D23BB-5428-454D-9301-BD389B3288B1}">
      <dgm:prSet phldrT="[Text]"/>
      <dgm:spPr/>
      <dgm:t>
        <a:bodyPr/>
        <a:lstStyle/>
        <a:p>
          <a:r>
            <a:rPr lang="de-DE" dirty="0"/>
            <a:t>Marktanteil</a:t>
          </a:r>
        </a:p>
      </dgm:t>
    </dgm:pt>
    <dgm:pt modelId="{71D440D4-D23C-42AD-ACB9-F2399E91BBFF}" type="parTrans" cxnId="{BFAF5D2B-3F3B-42D9-A9A1-969FA0859DE9}">
      <dgm:prSet/>
      <dgm:spPr/>
      <dgm:t>
        <a:bodyPr/>
        <a:lstStyle/>
        <a:p>
          <a:endParaRPr lang="de-DE"/>
        </a:p>
      </dgm:t>
    </dgm:pt>
    <dgm:pt modelId="{1B7F2714-16A6-4156-8551-43F7CAD01AE9}" type="sibTrans" cxnId="{BFAF5D2B-3F3B-42D9-A9A1-969FA0859DE9}">
      <dgm:prSet/>
      <dgm:spPr/>
      <dgm:t>
        <a:bodyPr/>
        <a:lstStyle/>
        <a:p>
          <a:endParaRPr lang="de-DE"/>
        </a:p>
      </dgm:t>
    </dgm:pt>
    <dgm:pt modelId="{58824FE6-F31D-4892-922A-2D410CB661E7}">
      <dgm:prSet phldrT="[Text]"/>
      <dgm:spPr/>
      <dgm:t>
        <a:bodyPr anchor="ctr"/>
        <a:lstStyle/>
        <a:p>
          <a:r>
            <a:rPr lang="de-DE" dirty="0"/>
            <a:t>20%</a:t>
          </a:r>
        </a:p>
      </dgm:t>
    </dgm:pt>
    <dgm:pt modelId="{8FB06969-2143-4828-BB1D-11CE1A57A2CC}" type="parTrans" cxnId="{D518C5AC-ECF8-42F1-BFEF-94DF637C88F5}">
      <dgm:prSet/>
      <dgm:spPr/>
      <dgm:t>
        <a:bodyPr/>
        <a:lstStyle/>
        <a:p>
          <a:endParaRPr lang="de-DE"/>
        </a:p>
      </dgm:t>
    </dgm:pt>
    <dgm:pt modelId="{1D90307E-2EA9-4458-A364-A87D8FF51267}" type="sibTrans" cxnId="{D518C5AC-ECF8-42F1-BFEF-94DF637C88F5}">
      <dgm:prSet/>
      <dgm:spPr/>
      <dgm:t>
        <a:bodyPr/>
        <a:lstStyle/>
        <a:p>
          <a:endParaRPr lang="de-DE"/>
        </a:p>
      </dgm:t>
    </dgm:pt>
    <dgm:pt modelId="{45169ED5-1722-447B-B102-CD498B39A49A}">
      <dgm:prSet/>
      <dgm:spPr/>
      <dgm:t>
        <a:bodyPr/>
        <a:lstStyle/>
        <a:p>
          <a:r>
            <a:rPr lang="de-DE" dirty="0"/>
            <a:t>Vertrieb</a:t>
          </a:r>
        </a:p>
      </dgm:t>
    </dgm:pt>
    <dgm:pt modelId="{EE022CD1-8AD1-4B77-BD26-8E5EAB877790}" type="parTrans" cxnId="{661D137E-5C62-4704-BED9-A57CDFB29D24}">
      <dgm:prSet/>
      <dgm:spPr/>
      <dgm:t>
        <a:bodyPr/>
        <a:lstStyle/>
        <a:p>
          <a:endParaRPr lang="de-DE"/>
        </a:p>
      </dgm:t>
    </dgm:pt>
    <dgm:pt modelId="{6E3A686B-2350-4D12-96FE-A00C9D7CC4DC}" type="sibTrans" cxnId="{661D137E-5C62-4704-BED9-A57CDFB29D24}">
      <dgm:prSet/>
      <dgm:spPr/>
      <dgm:t>
        <a:bodyPr/>
        <a:lstStyle/>
        <a:p>
          <a:endParaRPr lang="de-DE"/>
        </a:p>
      </dgm:t>
    </dgm:pt>
    <dgm:pt modelId="{456F5544-1467-4A4F-B503-00DB190546E5}">
      <dgm:prSet/>
      <dgm:spPr/>
      <dgm:t>
        <a:bodyPr anchor="ctr"/>
        <a:lstStyle/>
        <a:p>
          <a:r>
            <a:rPr lang="de-DE" dirty="0"/>
            <a:t>Werbepartner akquirieren</a:t>
          </a:r>
        </a:p>
      </dgm:t>
    </dgm:pt>
    <dgm:pt modelId="{E40B8DEB-B225-4FBC-936B-F2C24967F5A7}" type="parTrans" cxnId="{AD100944-AAB8-45F2-BDF9-FB413A9CEC77}">
      <dgm:prSet/>
      <dgm:spPr/>
      <dgm:t>
        <a:bodyPr/>
        <a:lstStyle/>
        <a:p>
          <a:endParaRPr lang="de-DE"/>
        </a:p>
      </dgm:t>
    </dgm:pt>
    <dgm:pt modelId="{8E91B6A1-1687-4709-A875-5DDA34C044F2}" type="sibTrans" cxnId="{AD100944-AAB8-45F2-BDF9-FB413A9CEC77}">
      <dgm:prSet/>
      <dgm:spPr/>
      <dgm:t>
        <a:bodyPr/>
        <a:lstStyle/>
        <a:p>
          <a:endParaRPr lang="de-DE"/>
        </a:p>
      </dgm:t>
    </dgm:pt>
    <dgm:pt modelId="{21CFE732-3452-40D7-AE08-7B3FA76E4967}" type="pres">
      <dgm:prSet presAssocID="{FABC9D9B-AC9F-4BD3-8501-821B7DAD5B04}" presName="Name0" presStyleCnt="0">
        <dgm:presLayoutVars>
          <dgm:dir/>
          <dgm:animLvl val="lvl"/>
          <dgm:resizeHandles/>
        </dgm:presLayoutVars>
      </dgm:prSet>
      <dgm:spPr/>
    </dgm:pt>
    <dgm:pt modelId="{EB6A15CD-FE1C-47A6-9D86-DA7E1DEC9106}" type="pres">
      <dgm:prSet presAssocID="{2DCA833A-5B84-4E8C-93EB-ADD516F2D86C}" presName="linNode" presStyleCnt="0"/>
      <dgm:spPr/>
    </dgm:pt>
    <dgm:pt modelId="{9EFA1B01-6FE6-4C66-9FF3-75310A698D12}" type="pres">
      <dgm:prSet presAssocID="{2DCA833A-5B84-4E8C-93EB-ADD516F2D86C}" presName="parentShp" presStyleLbl="node1" presStyleIdx="0" presStyleCnt="3" custLinFactNeighborX="478" custLinFactNeighborY="-26">
        <dgm:presLayoutVars>
          <dgm:bulletEnabled val="1"/>
        </dgm:presLayoutVars>
      </dgm:prSet>
      <dgm:spPr/>
    </dgm:pt>
    <dgm:pt modelId="{566F37F4-05E7-43C2-B556-D6E3CC98F0E9}" type="pres">
      <dgm:prSet presAssocID="{2DCA833A-5B84-4E8C-93EB-ADD516F2D86C}" presName="childShp" presStyleLbl="bgAccFollowNode1" presStyleIdx="0" presStyleCnt="3">
        <dgm:presLayoutVars>
          <dgm:bulletEnabled val="1"/>
        </dgm:presLayoutVars>
      </dgm:prSet>
      <dgm:spPr/>
    </dgm:pt>
    <dgm:pt modelId="{6FD1B817-3966-4580-81C2-D520A8BE3137}" type="pres">
      <dgm:prSet presAssocID="{817B49A0-12F5-486F-8599-21A25D6FB821}" presName="spacing" presStyleCnt="0"/>
      <dgm:spPr/>
    </dgm:pt>
    <dgm:pt modelId="{38943458-078B-4D2B-B91F-9ED7E2AF0366}" type="pres">
      <dgm:prSet presAssocID="{B27D23BB-5428-454D-9301-BD389B3288B1}" presName="linNode" presStyleCnt="0"/>
      <dgm:spPr/>
    </dgm:pt>
    <dgm:pt modelId="{6E4A4167-49C1-4428-AA9A-15AFEFF35243}" type="pres">
      <dgm:prSet presAssocID="{B27D23BB-5428-454D-9301-BD389B3288B1}" presName="parentShp" presStyleLbl="node1" presStyleIdx="1" presStyleCnt="3">
        <dgm:presLayoutVars>
          <dgm:bulletEnabled val="1"/>
        </dgm:presLayoutVars>
      </dgm:prSet>
      <dgm:spPr/>
    </dgm:pt>
    <dgm:pt modelId="{88D31000-1224-4AFD-B56C-F908EABA01D1}" type="pres">
      <dgm:prSet presAssocID="{B27D23BB-5428-454D-9301-BD389B3288B1}" presName="childShp" presStyleLbl="bgAccFollowNode1" presStyleIdx="1" presStyleCnt="3">
        <dgm:presLayoutVars>
          <dgm:bulletEnabled val="1"/>
        </dgm:presLayoutVars>
      </dgm:prSet>
      <dgm:spPr/>
    </dgm:pt>
    <dgm:pt modelId="{F4069840-729B-4581-992B-2AC567CE1449}" type="pres">
      <dgm:prSet presAssocID="{1B7F2714-16A6-4156-8551-43F7CAD01AE9}" presName="spacing" presStyleCnt="0"/>
      <dgm:spPr/>
    </dgm:pt>
    <dgm:pt modelId="{352727A7-422E-4203-B35B-919915E95679}" type="pres">
      <dgm:prSet presAssocID="{45169ED5-1722-447B-B102-CD498B39A49A}" presName="linNode" presStyleCnt="0"/>
      <dgm:spPr/>
    </dgm:pt>
    <dgm:pt modelId="{DE02C6A7-4CEB-4344-B33A-6329D238D851}" type="pres">
      <dgm:prSet presAssocID="{45169ED5-1722-447B-B102-CD498B39A49A}" presName="parentShp" presStyleLbl="node1" presStyleIdx="2" presStyleCnt="3">
        <dgm:presLayoutVars>
          <dgm:bulletEnabled val="1"/>
        </dgm:presLayoutVars>
      </dgm:prSet>
      <dgm:spPr/>
    </dgm:pt>
    <dgm:pt modelId="{FD13BAE7-F254-4CF7-B3AD-A9A30EF71C9C}" type="pres">
      <dgm:prSet presAssocID="{45169ED5-1722-447B-B102-CD498B39A49A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BF7B5B06-E355-4CAF-BD23-F95EDCCA08DF}" type="presOf" srcId="{FABC9D9B-AC9F-4BD3-8501-821B7DAD5B04}" destId="{21CFE732-3452-40D7-AE08-7B3FA76E4967}" srcOrd="0" destOrd="0" presId="urn:microsoft.com/office/officeart/2005/8/layout/vList6"/>
    <dgm:cxn modelId="{BFAF5D2B-3F3B-42D9-A9A1-969FA0859DE9}" srcId="{FABC9D9B-AC9F-4BD3-8501-821B7DAD5B04}" destId="{B27D23BB-5428-454D-9301-BD389B3288B1}" srcOrd="1" destOrd="0" parTransId="{71D440D4-D23C-42AD-ACB9-F2399E91BBFF}" sibTransId="{1B7F2714-16A6-4156-8551-43F7CAD01AE9}"/>
    <dgm:cxn modelId="{CF59E02E-8A62-49D9-A804-C7F6B0E610E3}" type="presOf" srcId="{B27D23BB-5428-454D-9301-BD389B3288B1}" destId="{6E4A4167-49C1-4428-AA9A-15AFEFF35243}" srcOrd="0" destOrd="0" presId="urn:microsoft.com/office/officeart/2005/8/layout/vList6"/>
    <dgm:cxn modelId="{5780CA39-8F43-4850-9419-47300BDB73C7}" type="presOf" srcId="{45169ED5-1722-447B-B102-CD498B39A49A}" destId="{DE02C6A7-4CEB-4344-B33A-6329D238D851}" srcOrd="0" destOrd="0" presId="urn:microsoft.com/office/officeart/2005/8/layout/vList6"/>
    <dgm:cxn modelId="{E4238D40-5051-4A72-8D9D-FD2C43D7B7DB}" type="presOf" srcId="{456F5544-1467-4A4F-B503-00DB190546E5}" destId="{FD13BAE7-F254-4CF7-B3AD-A9A30EF71C9C}" srcOrd="0" destOrd="0" presId="urn:microsoft.com/office/officeart/2005/8/layout/vList6"/>
    <dgm:cxn modelId="{9577A141-479B-4084-A394-642B088A2E2D}" type="presOf" srcId="{58824FE6-F31D-4892-922A-2D410CB661E7}" destId="{88D31000-1224-4AFD-B56C-F908EABA01D1}" srcOrd="0" destOrd="0" presId="urn:microsoft.com/office/officeart/2005/8/layout/vList6"/>
    <dgm:cxn modelId="{AD100944-AAB8-45F2-BDF9-FB413A9CEC77}" srcId="{45169ED5-1722-447B-B102-CD498B39A49A}" destId="{456F5544-1467-4A4F-B503-00DB190546E5}" srcOrd="0" destOrd="0" parTransId="{E40B8DEB-B225-4FBC-936B-F2C24967F5A7}" sibTransId="{8E91B6A1-1687-4709-A875-5DDA34C044F2}"/>
    <dgm:cxn modelId="{97A93268-BBDA-4A74-B1F2-27958635052A}" srcId="{2DCA833A-5B84-4E8C-93EB-ADD516F2D86C}" destId="{7CDB7BF0-1796-4193-8E2D-3CBF62D098CA}" srcOrd="0" destOrd="0" parTransId="{BA958299-5CF3-4A70-BE9C-E57165418FFD}" sibTransId="{5CBC514E-061D-4EF7-875F-CA33A98AE3C3}"/>
    <dgm:cxn modelId="{661D137E-5C62-4704-BED9-A57CDFB29D24}" srcId="{FABC9D9B-AC9F-4BD3-8501-821B7DAD5B04}" destId="{45169ED5-1722-447B-B102-CD498B39A49A}" srcOrd="2" destOrd="0" parTransId="{EE022CD1-8AD1-4B77-BD26-8E5EAB877790}" sibTransId="{6E3A686B-2350-4D12-96FE-A00C9D7CC4DC}"/>
    <dgm:cxn modelId="{544644A3-3774-437A-A168-A23AB5D7F201}" srcId="{FABC9D9B-AC9F-4BD3-8501-821B7DAD5B04}" destId="{2DCA833A-5B84-4E8C-93EB-ADD516F2D86C}" srcOrd="0" destOrd="0" parTransId="{5E187789-4B60-47B5-A653-5ABA47D1ADE0}" sibTransId="{817B49A0-12F5-486F-8599-21A25D6FB821}"/>
    <dgm:cxn modelId="{D518C5AC-ECF8-42F1-BFEF-94DF637C88F5}" srcId="{B27D23BB-5428-454D-9301-BD389B3288B1}" destId="{58824FE6-F31D-4892-922A-2D410CB661E7}" srcOrd="0" destOrd="0" parTransId="{8FB06969-2143-4828-BB1D-11CE1A57A2CC}" sibTransId="{1D90307E-2EA9-4458-A364-A87D8FF51267}"/>
    <dgm:cxn modelId="{A13BBDE2-573D-4DDC-813E-1642E2CDC57D}" type="presOf" srcId="{7CDB7BF0-1796-4193-8E2D-3CBF62D098CA}" destId="{566F37F4-05E7-43C2-B556-D6E3CC98F0E9}" srcOrd="0" destOrd="0" presId="urn:microsoft.com/office/officeart/2005/8/layout/vList6"/>
    <dgm:cxn modelId="{7C7481EF-BB15-496C-8AE1-74D68950F293}" type="presOf" srcId="{2DCA833A-5B84-4E8C-93EB-ADD516F2D86C}" destId="{9EFA1B01-6FE6-4C66-9FF3-75310A698D12}" srcOrd="0" destOrd="0" presId="urn:microsoft.com/office/officeart/2005/8/layout/vList6"/>
    <dgm:cxn modelId="{1E89CF38-0A87-4872-8CEA-333D383D8C03}" type="presParOf" srcId="{21CFE732-3452-40D7-AE08-7B3FA76E4967}" destId="{EB6A15CD-FE1C-47A6-9D86-DA7E1DEC9106}" srcOrd="0" destOrd="0" presId="urn:microsoft.com/office/officeart/2005/8/layout/vList6"/>
    <dgm:cxn modelId="{76100FAA-76FC-45E9-AD3C-BC89A066B420}" type="presParOf" srcId="{EB6A15CD-FE1C-47A6-9D86-DA7E1DEC9106}" destId="{9EFA1B01-6FE6-4C66-9FF3-75310A698D12}" srcOrd="0" destOrd="0" presId="urn:microsoft.com/office/officeart/2005/8/layout/vList6"/>
    <dgm:cxn modelId="{7DD518C2-2028-4CBC-8979-D4F20D8BDF64}" type="presParOf" srcId="{EB6A15CD-FE1C-47A6-9D86-DA7E1DEC9106}" destId="{566F37F4-05E7-43C2-B556-D6E3CC98F0E9}" srcOrd="1" destOrd="0" presId="urn:microsoft.com/office/officeart/2005/8/layout/vList6"/>
    <dgm:cxn modelId="{FA58E9D8-F5A7-4149-B76C-1E5A34376002}" type="presParOf" srcId="{21CFE732-3452-40D7-AE08-7B3FA76E4967}" destId="{6FD1B817-3966-4580-81C2-D520A8BE3137}" srcOrd="1" destOrd="0" presId="urn:microsoft.com/office/officeart/2005/8/layout/vList6"/>
    <dgm:cxn modelId="{E6F2EA41-0240-46C4-A1DD-9AEFCEC20FC7}" type="presParOf" srcId="{21CFE732-3452-40D7-AE08-7B3FA76E4967}" destId="{38943458-078B-4D2B-B91F-9ED7E2AF0366}" srcOrd="2" destOrd="0" presId="urn:microsoft.com/office/officeart/2005/8/layout/vList6"/>
    <dgm:cxn modelId="{A6C80BFD-4D5F-4F2B-9383-F1337622D537}" type="presParOf" srcId="{38943458-078B-4D2B-B91F-9ED7E2AF0366}" destId="{6E4A4167-49C1-4428-AA9A-15AFEFF35243}" srcOrd="0" destOrd="0" presId="urn:microsoft.com/office/officeart/2005/8/layout/vList6"/>
    <dgm:cxn modelId="{44A7ABFB-6F40-4CFA-AA55-3051E73183D9}" type="presParOf" srcId="{38943458-078B-4D2B-B91F-9ED7E2AF0366}" destId="{88D31000-1224-4AFD-B56C-F908EABA01D1}" srcOrd="1" destOrd="0" presId="urn:microsoft.com/office/officeart/2005/8/layout/vList6"/>
    <dgm:cxn modelId="{23610E1D-D076-408C-A6D6-C9C7E32E0338}" type="presParOf" srcId="{21CFE732-3452-40D7-AE08-7B3FA76E4967}" destId="{F4069840-729B-4581-992B-2AC567CE1449}" srcOrd="3" destOrd="0" presId="urn:microsoft.com/office/officeart/2005/8/layout/vList6"/>
    <dgm:cxn modelId="{264703D8-CDDB-4BA0-9D68-3419E04AD760}" type="presParOf" srcId="{21CFE732-3452-40D7-AE08-7B3FA76E4967}" destId="{352727A7-422E-4203-B35B-919915E95679}" srcOrd="4" destOrd="0" presId="urn:microsoft.com/office/officeart/2005/8/layout/vList6"/>
    <dgm:cxn modelId="{DCB1B4AE-DD78-4F5B-8038-17483E3CC9D3}" type="presParOf" srcId="{352727A7-422E-4203-B35B-919915E95679}" destId="{DE02C6A7-4CEB-4344-B33A-6329D238D851}" srcOrd="0" destOrd="0" presId="urn:microsoft.com/office/officeart/2005/8/layout/vList6"/>
    <dgm:cxn modelId="{F03C36ED-F6C0-4C99-96C7-DD2F0F9DEEC9}" type="presParOf" srcId="{352727A7-422E-4203-B35B-919915E95679}" destId="{FD13BAE7-F254-4CF7-B3AD-A9A30EF71C9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BC9D9B-AC9F-4BD3-8501-821B7DAD5B04}" type="doc">
      <dgm:prSet loTypeId="urn:microsoft.com/office/officeart/2005/8/layout/vList6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DCA833A-5B84-4E8C-93EB-ADD516F2D86C}">
      <dgm:prSet phldrT="[Text]"/>
      <dgm:spPr/>
      <dgm:t>
        <a:bodyPr/>
        <a:lstStyle/>
        <a:p>
          <a:r>
            <a:rPr lang="de-DE" dirty="0"/>
            <a:t>Umsatz</a:t>
          </a:r>
        </a:p>
      </dgm:t>
    </dgm:pt>
    <dgm:pt modelId="{5E187789-4B60-47B5-A653-5ABA47D1ADE0}" type="parTrans" cxnId="{544644A3-3774-437A-A168-A23AB5D7F201}">
      <dgm:prSet/>
      <dgm:spPr/>
      <dgm:t>
        <a:bodyPr/>
        <a:lstStyle/>
        <a:p>
          <a:endParaRPr lang="de-DE"/>
        </a:p>
      </dgm:t>
    </dgm:pt>
    <dgm:pt modelId="{817B49A0-12F5-486F-8599-21A25D6FB821}" type="sibTrans" cxnId="{544644A3-3774-437A-A168-A23AB5D7F201}">
      <dgm:prSet/>
      <dgm:spPr/>
      <dgm:t>
        <a:bodyPr/>
        <a:lstStyle/>
        <a:p>
          <a:endParaRPr lang="de-DE"/>
        </a:p>
      </dgm:t>
    </dgm:pt>
    <dgm:pt modelId="{7CDB7BF0-1796-4193-8E2D-3CBF62D098CA}">
      <dgm:prSet phldrT="[Text]"/>
      <dgm:spPr/>
      <dgm:t>
        <a:bodyPr anchor="ctr"/>
        <a:lstStyle/>
        <a:p>
          <a:r>
            <a:rPr lang="de-DE" dirty="0"/>
            <a:t>Auf CHF 800‘000 heben</a:t>
          </a:r>
        </a:p>
      </dgm:t>
    </dgm:pt>
    <dgm:pt modelId="{BA958299-5CF3-4A70-BE9C-E57165418FFD}" type="parTrans" cxnId="{97A93268-BBDA-4A74-B1F2-27958635052A}">
      <dgm:prSet/>
      <dgm:spPr/>
      <dgm:t>
        <a:bodyPr/>
        <a:lstStyle/>
        <a:p>
          <a:endParaRPr lang="de-DE"/>
        </a:p>
      </dgm:t>
    </dgm:pt>
    <dgm:pt modelId="{5CBC514E-061D-4EF7-875F-CA33A98AE3C3}" type="sibTrans" cxnId="{97A93268-BBDA-4A74-B1F2-27958635052A}">
      <dgm:prSet/>
      <dgm:spPr/>
      <dgm:t>
        <a:bodyPr/>
        <a:lstStyle/>
        <a:p>
          <a:endParaRPr lang="de-DE"/>
        </a:p>
      </dgm:t>
    </dgm:pt>
    <dgm:pt modelId="{B27D23BB-5428-454D-9301-BD389B3288B1}">
      <dgm:prSet phldrT="[Text]"/>
      <dgm:spPr/>
      <dgm:t>
        <a:bodyPr/>
        <a:lstStyle/>
        <a:p>
          <a:r>
            <a:rPr lang="de-DE" dirty="0"/>
            <a:t>Marktanteil</a:t>
          </a:r>
        </a:p>
      </dgm:t>
    </dgm:pt>
    <dgm:pt modelId="{71D440D4-D23C-42AD-ACB9-F2399E91BBFF}" type="parTrans" cxnId="{BFAF5D2B-3F3B-42D9-A9A1-969FA0859DE9}">
      <dgm:prSet/>
      <dgm:spPr/>
      <dgm:t>
        <a:bodyPr/>
        <a:lstStyle/>
        <a:p>
          <a:endParaRPr lang="de-DE"/>
        </a:p>
      </dgm:t>
    </dgm:pt>
    <dgm:pt modelId="{1B7F2714-16A6-4156-8551-43F7CAD01AE9}" type="sibTrans" cxnId="{BFAF5D2B-3F3B-42D9-A9A1-969FA0859DE9}">
      <dgm:prSet/>
      <dgm:spPr/>
      <dgm:t>
        <a:bodyPr/>
        <a:lstStyle/>
        <a:p>
          <a:endParaRPr lang="de-DE"/>
        </a:p>
      </dgm:t>
    </dgm:pt>
    <dgm:pt modelId="{58824FE6-F31D-4892-922A-2D410CB661E7}">
      <dgm:prSet phldrT="[Text]"/>
      <dgm:spPr/>
      <dgm:t>
        <a:bodyPr anchor="ctr"/>
        <a:lstStyle/>
        <a:p>
          <a:r>
            <a:rPr lang="de-DE" dirty="0"/>
            <a:t>Auf 35% steigern</a:t>
          </a:r>
        </a:p>
      </dgm:t>
    </dgm:pt>
    <dgm:pt modelId="{8FB06969-2143-4828-BB1D-11CE1A57A2CC}" type="parTrans" cxnId="{D518C5AC-ECF8-42F1-BFEF-94DF637C88F5}">
      <dgm:prSet/>
      <dgm:spPr/>
      <dgm:t>
        <a:bodyPr/>
        <a:lstStyle/>
        <a:p>
          <a:endParaRPr lang="de-DE"/>
        </a:p>
      </dgm:t>
    </dgm:pt>
    <dgm:pt modelId="{1D90307E-2EA9-4458-A364-A87D8FF51267}" type="sibTrans" cxnId="{D518C5AC-ECF8-42F1-BFEF-94DF637C88F5}">
      <dgm:prSet/>
      <dgm:spPr/>
      <dgm:t>
        <a:bodyPr/>
        <a:lstStyle/>
        <a:p>
          <a:endParaRPr lang="de-DE"/>
        </a:p>
      </dgm:t>
    </dgm:pt>
    <dgm:pt modelId="{45169ED5-1722-447B-B102-CD498B39A49A}">
      <dgm:prSet/>
      <dgm:spPr/>
      <dgm:t>
        <a:bodyPr/>
        <a:lstStyle/>
        <a:p>
          <a:r>
            <a:rPr lang="de-DE" dirty="0"/>
            <a:t>Vertrieb</a:t>
          </a:r>
        </a:p>
      </dgm:t>
    </dgm:pt>
    <dgm:pt modelId="{EE022CD1-8AD1-4B77-BD26-8E5EAB877790}" type="parTrans" cxnId="{661D137E-5C62-4704-BED9-A57CDFB29D24}">
      <dgm:prSet/>
      <dgm:spPr/>
      <dgm:t>
        <a:bodyPr/>
        <a:lstStyle/>
        <a:p>
          <a:endParaRPr lang="de-DE"/>
        </a:p>
      </dgm:t>
    </dgm:pt>
    <dgm:pt modelId="{6E3A686B-2350-4D12-96FE-A00C9D7CC4DC}" type="sibTrans" cxnId="{661D137E-5C62-4704-BED9-A57CDFB29D24}">
      <dgm:prSet/>
      <dgm:spPr/>
      <dgm:t>
        <a:bodyPr/>
        <a:lstStyle/>
        <a:p>
          <a:endParaRPr lang="de-DE"/>
        </a:p>
      </dgm:t>
    </dgm:pt>
    <dgm:pt modelId="{456F5544-1467-4A4F-B503-00DB190546E5}">
      <dgm:prSet/>
      <dgm:spPr/>
      <dgm:t>
        <a:bodyPr anchor="ctr"/>
        <a:lstStyle/>
        <a:p>
          <a:r>
            <a:rPr lang="de-DE"/>
            <a:t>Verbessern!</a:t>
          </a:r>
          <a:endParaRPr lang="de-DE" dirty="0"/>
        </a:p>
      </dgm:t>
    </dgm:pt>
    <dgm:pt modelId="{E40B8DEB-B225-4FBC-936B-F2C24967F5A7}" type="parTrans" cxnId="{AD100944-AAB8-45F2-BDF9-FB413A9CEC77}">
      <dgm:prSet/>
      <dgm:spPr/>
      <dgm:t>
        <a:bodyPr/>
        <a:lstStyle/>
        <a:p>
          <a:endParaRPr lang="de-DE"/>
        </a:p>
      </dgm:t>
    </dgm:pt>
    <dgm:pt modelId="{8E91B6A1-1687-4709-A875-5DDA34C044F2}" type="sibTrans" cxnId="{AD100944-AAB8-45F2-BDF9-FB413A9CEC77}">
      <dgm:prSet/>
      <dgm:spPr/>
      <dgm:t>
        <a:bodyPr/>
        <a:lstStyle/>
        <a:p>
          <a:endParaRPr lang="de-DE"/>
        </a:p>
      </dgm:t>
    </dgm:pt>
    <dgm:pt modelId="{21CFE732-3452-40D7-AE08-7B3FA76E4967}" type="pres">
      <dgm:prSet presAssocID="{FABC9D9B-AC9F-4BD3-8501-821B7DAD5B04}" presName="Name0" presStyleCnt="0">
        <dgm:presLayoutVars>
          <dgm:dir/>
          <dgm:animLvl val="lvl"/>
          <dgm:resizeHandles/>
        </dgm:presLayoutVars>
      </dgm:prSet>
      <dgm:spPr/>
    </dgm:pt>
    <dgm:pt modelId="{EB6A15CD-FE1C-47A6-9D86-DA7E1DEC9106}" type="pres">
      <dgm:prSet presAssocID="{2DCA833A-5B84-4E8C-93EB-ADD516F2D86C}" presName="linNode" presStyleCnt="0"/>
      <dgm:spPr/>
    </dgm:pt>
    <dgm:pt modelId="{9EFA1B01-6FE6-4C66-9FF3-75310A698D12}" type="pres">
      <dgm:prSet presAssocID="{2DCA833A-5B84-4E8C-93EB-ADD516F2D86C}" presName="parentShp" presStyleLbl="node1" presStyleIdx="0" presStyleCnt="3" custLinFactNeighborX="478" custLinFactNeighborY="-26">
        <dgm:presLayoutVars>
          <dgm:bulletEnabled val="1"/>
        </dgm:presLayoutVars>
      </dgm:prSet>
      <dgm:spPr/>
    </dgm:pt>
    <dgm:pt modelId="{566F37F4-05E7-43C2-B556-D6E3CC98F0E9}" type="pres">
      <dgm:prSet presAssocID="{2DCA833A-5B84-4E8C-93EB-ADD516F2D86C}" presName="childShp" presStyleLbl="bgAccFollowNode1" presStyleIdx="0" presStyleCnt="3">
        <dgm:presLayoutVars>
          <dgm:bulletEnabled val="1"/>
        </dgm:presLayoutVars>
      </dgm:prSet>
      <dgm:spPr/>
    </dgm:pt>
    <dgm:pt modelId="{6FD1B817-3966-4580-81C2-D520A8BE3137}" type="pres">
      <dgm:prSet presAssocID="{817B49A0-12F5-486F-8599-21A25D6FB821}" presName="spacing" presStyleCnt="0"/>
      <dgm:spPr/>
    </dgm:pt>
    <dgm:pt modelId="{38943458-078B-4D2B-B91F-9ED7E2AF0366}" type="pres">
      <dgm:prSet presAssocID="{B27D23BB-5428-454D-9301-BD389B3288B1}" presName="linNode" presStyleCnt="0"/>
      <dgm:spPr/>
    </dgm:pt>
    <dgm:pt modelId="{6E4A4167-49C1-4428-AA9A-15AFEFF35243}" type="pres">
      <dgm:prSet presAssocID="{B27D23BB-5428-454D-9301-BD389B3288B1}" presName="parentShp" presStyleLbl="node1" presStyleIdx="1" presStyleCnt="3">
        <dgm:presLayoutVars>
          <dgm:bulletEnabled val="1"/>
        </dgm:presLayoutVars>
      </dgm:prSet>
      <dgm:spPr/>
    </dgm:pt>
    <dgm:pt modelId="{88D31000-1224-4AFD-B56C-F908EABA01D1}" type="pres">
      <dgm:prSet presAssocID="{B27D23BB-5428-454D-9301-BD389B3288B1}" presName="childShp" presStyleLbl="bgAccFollowNode1" presStyleIdx="1" presStyleCnt="3">
        <dgm:presLayoutVars>
          <dgm:bulletEnabled val="1"/>
        </dgm:presLayoutVars>
      </dgm:prSet>
      <dgm:spPr/>
    </dgm:pt>
    <dgm:pt modelId="{F4069840-729B-4581-992B-2AC567CE1449}" type="pres">
      <dgm:prSet presAssocID="{1B7F2714-16A6-4156-8551-43F7CAD01AE9}" presName="spacing" presStyleCnt="0"/>
      <dgm:spPr/>
    </dgm:pt>
    <dgm:pt modelId="{352727A7-422E-4203-B35B-919915E95679}" type="pres">
      <dgm:prSet presAssocID="{45169ED5-1722-447B-B102-CD498B39A49A}" presName="linNode" presStyleCnt="0"/>
      <dgm:spPr/>
    </dgm:pt>
    <dgm:pt modelId="{DE02C6A7-4CEB-4344-B33A-6329D238D851}" type="pres">
      <dgm:prSet presAssocID="{45169ED5-1722-447B-B102-CD498B39A49A}" presName="parentShp" presStyleLbl="node1" presStyleIdx="2" presStyleCnt="3">
        <dgm:presLayoutVars>
          <dgm:bulletEnabled val="1"/>
        </dgm:presLayoutVars>
      </dgm:prSet>
      <dgm:spPr/>
    </dgm:pt>
    <dgm:pt modelId="{FD13BAE7-F254-4CF7-B3AD-A9A30EF71C9C}" type="pres">
      <dgm:prSet presAssocID="{45169ED5-1722-447B-B102-CD498B39A49A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BFAF5D2B-3F3B-42D9-A9A1-969FA0859DE9}" srcId="{FABC9D9B-AC9F-4BD3-8501-821B7DAD5B04}" destId="{B27D23BB-5428-454D-9301-BD389B3288B1}" srcOrd="1" destOrd="0" parTransId="{71D440D4-D23C-42AD-ACB9-F2399E91BBFF}" sibTransId="{1B7F2714-16A6-4156-8551-43F7CAD01AE9}"/>
    <dgm:cxn modelId="{867FC335-5B59-4FD0-A0D2-427888CF7592}" type="presOf" srcId="{58824FE6-F31D-4892-922A-2D410CB661E7}" destId="{88D31000-1224-4AFD-B56C-F908EABA01D1}" srcOrd="0" destOrd="0" presId="urn:microsoft.com/office/officeart/2005/8/layout/vList6"/>
    <dgm:cxn modelId="{AD100944-AAB8-45F2-BDF9-FB413A9CEC77}" srcId="{45169ED5-1722-447B-B102-CD498B39A49A}" destId="{456F5544-1467-4A4F-B503-00DB190546E5}" srcOrd="0" destOrd="0" parTransId="{E40B8DEB-B225-4FBC-936B-F2C24967F5A7}" sibTransId="{8E91B6A1-1687-4709-A875-5DDA34C044F2}"/>
    <dgm:cxn modelId="{97A93268-BBDA-4A74-B1F2-27958635052A}" srcId="{2DCA833A-5B84-4E8C-93EB-ADD516F2D86C}" destId="{7CDB7BF0-1796-4193-8E2D-3CBF62D098CA}" srcOrd="0" destOrd="0" parTransId="{BA958299-5CF3-4A70-BE9C-E57165418FFD}" sibTransId="{5CBC514E-061D-4EF7-875F-CA33A98AE3C3}"/>
    <dgm:cxn modelId="{661D137E-5C62-4704-BED9-A57CDFB29D24}" srcId="{FABC9D9B-AC9F-4BD3-8501-821B7DAD5B04}" destId="{45169ED5-1722-447B-B102-CD498B39A49A}" srcOrd="2" destOrd="0" parTransId="{EE022CD1-8AD1-4B77-BD26-8E5EAB877790}" sibTransId="{6E3A686B-2350-4D12-96FE-A00C9D7CC4DC}"/>
    <dgm:cxn modelId="{9A2E9985-D947-43F0-AD3D-159049C9CBA9}" type="presOf" srcId="{45169ED5-1722-447B-B102-CD498B39A49A}" destId="{DE02C6A7-4CEB-4344-B33A-6329D238D851}" srcOrd="0" destOrd="0" presId="urn:microsoft.com/office/officeart/2005/8/layout/vList6"/>
    <dgm:cxn modelId="{544644A3-3774-437A-A168-A23AB5D7F201}" srcId="{FABC9D9B-AC9F-4BD3-8501-821B7DAD5B04}" destId="{2DCA833A-5B84-4E8C-93EB-ADD516F2D86C}" srcOrd="0" destOrd="0" parTransId="{5E187789-4B60-47B5-A653-5ABA47D1ADE0}" sibTransId="{817B49A0-12F5-486F-8599-21A25D6FB821}"/>
    <dgm:cxn modelId="{3FA844A3-4745-4C4C-8CD0-9DC5A968DB87}" type="presOf" srcId="{B27D23BB-5428-454D-9301-BD389B3288B1}" destId="{6E4A4167-49C1-4428-AA9A-15AFEFF35243}" srcOrd="0" destOrd="0" presId="urn:microsoft.com/office/officeart/2005/8/layout/vList6"/>
    <dgm:cxn modelId="{D518C5AC-ECF8-42F1-BFEF-94DF637C88F5}" srcId="{B27D23BB-5428-454D-9301-BD389B3288B1}" destId="{58824FE6-F31D-4892-922A-2D410CB661E7}" srcOrd="0" destOrd="0" parTransId="{8FB06969-2143-4828-BB1D-11CE1A57A2CC}" sibTransId="{1D90307E-2EA9-4458-A364-A87D8FF51267}"/>
    <dgm:cxn modelId="{846854BF-6F34-4281-A48A-EB8664E7D733}" type="presOf" srcId="{7CDB7BF0-1796-4193-8E2D-3CBF62D098CA}" destId="{566F37F4-05E7-43C2-B556-D6E3CC98F0E9}" srcOrd="0" destOrd="0" presId="urn:microsoft.com/office/officeart/2005/8/layout/vList6"/>
    <dgm:cxn modelId="{5BC12DCE-8E79-408B-92BB-9E9AA3EA93C5}" type="presOf" srcId="{456F5544-1467-4A4F-B503-00DB190546E5}" destId="{FD13BAE7-F254-4CF7-B3AD-A9A30EF71C9C}" srcOrd="0" destOrd="0" presId="urn:microsoft.com/office/officeart/2005/8/layout/vList6"/>
    <dgm:cxn modelId="{5C1F29D0-958E-4745-99B7-5AC4C092B419}" type="presOf" srcId="{FABC9D9B-AC9F-4BD3-8501-821B7DAD5B04}" destId="{21CFE732-3452-40D7-AE08-7B3FA76E4967}" srcOrd="0" destOrd="0" presId="urn:microsoft.com/office/officeart/2005/8/layout/vList6"/>
    <dgm:cxn modelId="{6CBC01DC-25E7-4590-99EB-1DEC3702760B}" type="presOf" srcId="{2DCA833A-5B84-4E8C-93EB-ADD516F2D86C}" destId="{9EFA1B01-6FE6-4C66-9FF3-75310A698D12}" srcOrd="0" destOrd="0" presId="urn:microsoft.com/office/officeart/2005/8/layout/vList6"/>
    <dgm:cxn modelId="{6555473B-7BB9-4FAD-B039-CEB204E3A8F9}" type="presParOf" srcId="{21CFE732-3452-40D7-AE08-7B3FA76E4967}" destId="{EB6A15CD-FE1C-47A6-9D86-DA7E1DEC9106}" srcOrd="0" destOrd="0" presId="urn:microsoft.com/office/officeart/2005/8/layout/vList6"/>
    <dgm:cxn modelId="{5901075B-3364-4D87-8E71-66F6CA87AD92}" type="presParOf" srcId="{EB6A15CD-FE1C-47A6-9D86-DA7E1DEC9106}" destId="{9EFA1B01-6FE6-4C66-9FF3-75310A698D12}" srcOrd="0" destOrd="0" presId="urn:microsoft.com/office/officeart/2005/8/layout/vList6"/>
    <dgm:cxn modelId="{7DF07E55-51BE-4608-8B54-24044C738BDF}" type="presParOf" srcId="{EB6A15CD-FE1C-47A6-9D86-DA7E1DEC9106}" destId="{566F37F4-05E7-43C2-B556-D6E3CC98F0E9}" srcOrd="1" destOrd="0" presId="urn:microsoft.com/office/officeart/2005/8/layout/vList6"/>
    <dgm:cxn modelId="{20D04FE1-DAEB-4BCF-AAEE-863628FA127A}" type="presParOf" srcId="{21CFE732-3452-40D7-AE08-7B3FA76E4967}" destId="{6FD1B817-3966-4580-81C2-D520A8BE3137}" srcOrd="1" destOrd="0" presId="urn:microsoft.com/office/officeart/2005/8/layout/vList6"/>
    <dgm:cxn modelId="{1695F4C6-2006-4B5E-852E-8B39CFC2CC0D}" type="presParOf" srcId="{21CFE732-3452-40D7-AE08-7B3FA76E4967}" destId="{38943458-078B-4D2B-B91F-9ED7E2AF0366}" srcOrd="2" destOrd="0" presId="urn:microsoft.com/office/officeart/2005/8/layout/vList6"/>
    <dgm:cxn modelId="{1CB77F39-5F5F-4E3C-9069-2E61EE8FB8DF}" type="presParOf" srcId="{38943458-078B-4D2B-B91F-9ED7E2AF0366}" destId="{6E4A4167-49C1-4428-AA9A-15AFEFF35243}" srcOrd="0" destOrd="0" presId="urn:microsoft.com/office/officeart/2005/8/layout/vList6"/>
    <dgm:cxn modelId="{6D7E2034-B06C-4337-A852-17EF31F416D0}" type="presParOf" srcId="{38943458-078B-4D2B-B91F-9ED7E2AF0366}" destId="{88D31000-1224-4AFD-B56C-F908EABA01D1}" srcOrd="1" destOrd="0" presId="urn:microsoft.com/office/officeart/2005/8/layout/vList6"/>
    <dgm:cxn modelId="{6BF5E2CB-3ECF-4C90-90EE-BBDB1BD2F877}" type="presParOf" srcId="{21CFE732-3452-40D7-AE08-7B3FA76E4967}" destId="{F4069840-729B-4581-992B-2AC567CE1449}" srcOrd="3" destOrd="0" presId="urn:microsoft.com/office/officeart/2005/8/layout/vList6"/>
    <dgm:cxn modelId="{82A962DF-8201-4B6A-9493-EEC376C4FE4A}" type="presParOf" srcId="{21CFE732-3452-40D7-AE08-7B3FA76E4967}" destId="{352727A7-422E-4203-B35B-919915E95679}" srcOrd="4" destOrd="0" presId="urn:microsoft.com/office/officeart/2005/8/layout/vList6"/>
    <dgm:cxn modelId="{0745E0CC-71F9-4CEA-B511-55C0BBB32D6D}" type="presParOf" srcId="{352727A7-422E-4203-B35B-919915E95679}" destId="{DE02C6A7-4CEB-4344-B33A-6329D238D851}" srcOrd="0" destOrd="0" presId="urn:microsoft.com/office/officeart/2005/8/layout/vList6"/>
    <dgm:cxn modelId="{B4FF040D-6AF5-41CB-AA80-B1A934B8E5FC}" type="presParOf" srcId="{352727A7-422E-4203-B35B-919915E95679}" destId="{FD13BAE7-F254-4CF7-B3AD-A9A30EF71C9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41C387-D06F-47C4-BA2E-DD9188E3314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D185C62-925D-40FB-964F-19BEDEB13249}">
      <dgm:prSet phldrT="[Text]"/>
      <dgm:spPr/>
      <dgm:t>
        <a:bodyPr/>
        <a:lstStyle/>
        <a:p>
          <a:r>
            <a:rPr lang="de-DE" dirty="0"/>
            <a:t>Arno Huber</a:t>
          </a:r>
          <a:br>
            <a:rPr lang="de-DE" dirty="0"/>
          </a:br>
          <a:r>
            <a:rPr lang="de-DE" dirty="0"/>
            <a:t>Geschäftsführer</a:t>
          </a:r>
        </a:p>
      </dgm:t>
    </dgm:pt>
    <dgm:pt modelId="{884D7EC2-C078-4086-8475-89B511BAADB7}" type="parTrans" cxnId="{1A6F8F6C-78E4-4CB3-9F4F-AAB0EACF72DF}">
      <dgm:prSet/>
      <dgm:spPr/>
      <dgm:t>
        <a:bodyPr/>
        <a:lstStyle/>
        <a:p>
          <a:endParaRPr lang="de-DE"/>
        </a:p>
      </dgm:t>
    </dgm:pt>
    <dgm:pt modelId="{29B3CE2B-16D8-49BE-9FD4-F36180BF28C4}" type="sibTrans" cxnId="{1A6F8F6C-78E4-4CB3-9F4F-AAB0EACF72DF}">
      <dgm:prSet/>
      <dgm:spPr/>
      <dgm:t>
        <a:bodyPr/>
        <a:lstStyle/>
        <a:p>
          <a:endParaRPr lang="de-DE"/>
        </a:p>
      </dgm:t>
    </dgm:pt>
    <dgm:pt modelId="{5F142D0E-EE28-4BF6-BEAA-B31430C0D769}" type="asst">
      <dgm:prSet phldrT="[Text]"/>
      <dgm:spPr/>
      <dgm:t>
        <a:bodyPr/>
        <a:lstStyle/>
        <a:p>
          <a:r>
            <a:rPr lang="de-DE" dirty="0"/>
            <a:t>Mira Schmid</a:t>
          </a:r>
          <a:br>
            <a:rPr lang="de-DE" dirty="0"/>
          </a:br>
          <a:r>
            <a:rPr lang="de-DE" dirty="0"/>
            <a:t>Chefsekretärin</a:t>
          </a:r>
        </a:p>
      </dgm:t>
    </dgm:pt>
    <dgm:pt modelId="{D799C135-5468-4C9E-AB1E-EC1FD2E1A1E3}" type="parTrans" cxnId="{C42F0853-CA39-41DA-9C6F-934CCE1AD3A4}">
      <dgm:prSet/>
      <dgm:spPr/>
      <dgm:t>
        <a:bodyPr/>
        <a:lstStyle/>
        <a:p>
          <a:endParaRPr lang="de-DE"/>
        </a:p>
      </dgm:t>
    </dgm:pt>
    <dgm:pt modelId="{C3A6F6BB-5F08-4D2D-B874-9FA3232DC848}" type="sibTrans" cxnId="{C42F0853-CA39-41DA-9C6F-934CCE1AD3A4}">
      <dgm:prSet/>
      <dgm:spPr/>
      <dgm:t>
        <a:bodyPr/>
        <a:lstStyle/>
        <a:p>
          <a:endParaRPr lang="de-DE"/>
        </a:p>
      </dgm:t>
    </dgm:pt>
    <dgm:pt modelId="{ECFAEE00-DF7B-4705-9882-F10FB5AF2A09}">
      <dgm:prSet phldrT="[Text]"/>
      <dgm:spPr/>
      <dgm:t>
        <a:bodyPr/>
        <a:lstStyle/>
        <a:p>
          <a:r>
            <a:rPr lang="de-DE" dirty="0"/>
            <a:t>Peter Friedli</a:t>
          </a:r>
          <a:br>
            <a:rPr lang="de-DE" dirty="0"/>
          </a:br>
          <a:r>
            <a:rPr lang="de-DE" dirty="0"/>
            <a:t>EDV</a:t>
          </a:r>
        </a:p>
      </dgm:t>
    </dgm:pt>
    <dgm:pt modelId="{E3B371A1-B9B3-4AB3-BCC0-063BBC60EC86}" type="parTrans" cxnId="{F2865EA4-6D3B-4405-A1AC-AE97B32AD727}">
      <dgm:prSet/>
      <dgm:spPr/>
      <dgm:t>
        <a:bodyPr/>
        <a:lstStyle/>
        <a:p>
          <a:endParaRPr lang="de-DE"/>
        </a:p>
      </dgm:t>
    </dgm:pt>
    <dgm:pt modelId="{9AA52334-0E97-4AB6-AAAA-307498908A10}" type="sibTrans" cxnId="{F2865EA4-6D3B-4405-A1AC-AE97B32AD727}">
      <dgm:prSet/>
      <dgm:spPr/>
      <dgm:t>
        <a:bodyPr/>
        <a:lstStyle/>
        <a:p>
          <a:endParaRPr lang="de-DE"/>
        </a:p>
      </dgm:t>
    </dgm:pt>
    <dgm:pt modelId="{F5063DBB-9B9F-4301-918E-BECD269BFA98}">
      <dgm:prSet phldrT="[Text]"/>
      <dgm:spPr/>
      <dgm:t>
        <a:bodyPr/>
        <a:lstStyle/>
        <a:p>
          <a:r>
            <a:rPr lang="de-DE" dirty="0"/>
            <a:t>Urs Meier</a:t>
          </a:r>
          <a:br>
            <a:rPr lang="de-DE" dirty="0"/>
          </a:br>
          <a:r>
            <a:rPr lang="de-DE" dirty="0"/>
            <a:t>Buchhaltung</a:t>
          </a:r>
        </a:p>
      </dgm:t>
    </dgm:pt>
    <dgm:pt modelId="{4AA08A4D-B70D-45D7-A143-48DB5EF7064D}" type="parTrans" cxnId="{80117FE8-229F-463F-BFA2-AAC3BA4B4CDA}">
      <dgm:prSet/>
      <dgm:spPr/>
      <dgm:t>
        <a:bodyPr/>
        <a:lstStyle/>
        <a:p>
          <a:endParaRPr lang="de-DE"/>
        </a:p>
      </dgm:t>
    </dgm:pt>
    <dgm:pt modelId="{9A98F0B9-CE7C-4F5A-83C4-270757684128}" type="sibTrans" cxnId="{80117FE8-229F-463F-BFA2-AAC3BA4B4CDA}">
      <dgm:prSet/>
      <dgm:spPr/>
      <dgm:t>
        <a:bodyPr/>
        <a:lstStyle/>
        <a:p>
          <a:endParaRPr lang="de-DE"/>
        </a:p>
      </dgm:t>
    </dgm:pt>
    <dgm:pt modelId="{851B7172-3675-46AC-9C89-93E792B64FB6}">
      <dgm:prSet phldrT="[Text]"/>
      <dgm:spPr/>
      <dgm:t>
        <a:bodyPr/>
        <a:lstStyle/>
        <a:p>
          <a:r>
            <a:rPr lang="de-DE" dirty="0"/>
            <a:t>Claudia Müller</a:t>
          </a:r>
          <a:br>
            <a:rPr lang="de-DE" dirty="0"/>
          </a:br>
          <a:r>
            <a:rPr lang="de-DE" dirty="0"/>
            <a:t>Layout</a:t>
          </a:r>
        </a:p>
      </dgm:t>
    </dgm:pt>
    <dgm:pt modelId="{92AE3C4C-DDAC-47C3-9A1D-C316A1EB420B}" type="parTrans" cxnId="{86A1E6D7-C1E3-45C5-AE0A-CFF8EB371078}">
      <dgm:prSet/>
      <dgm:spPr/>
      <dgm:t>
        <a:bodyPr/>
        <a:lstStyle/>
        <a:p>
          <a:endParaRPr lang="de-DE"/>
        </a:p>
      </dgm:t>
    </dgm:pt>
    <dgm:pt modelId="{94719CA7-5721-44B0-B634-172F0500D0F1}" type="sibTrans" cxnId="{86A1E6D7-C1E3-45C5-AE0A-CFF8EB371078}">
      <dgm:prSet/>
      <dgm:spPr/>
      <dgm:t>
        <a:bodyPr/>
        <a:lstStyle/>
        <a:p>
          <a:endParaRPr lang="de-DE"/>
        </a:p>
      </dgm:t>
    </dgm:pt>
    <dgm:pt modelId="{D6990B9A-77AA-45C5-8B0A-4F3AF87C8240}">
      <dgm:prSet/>
      <dgm:spPr/>
      <dgm:t>
        <a:bodyPr/>
        <a:lstStyle/>
        <a:p>
          <a:r>
            <a:rPr lang="de-DE" dirty="0"/>
            <a:t>Susi </a:t>
          </a:r>
          <a:r>
            <a:rPr lang="de-DE" dirty="0" err="1"/>
            <a:t>Fischli</a:t>
          </a:r>
          <a:br>
            <a:rPr lang="de-DE" dirty="0"/>
          </a:br>
          <a:r>
            <a:rPr lang="de-DE" dirty="0"/>
            <a:t>Marketing</a:t>
          </a:r>
        </a:p>
      </dgm:t>
    </dgm:pt>
    <dgm:pt modelId="{77E9DD65-E82B-4E30-AE08-745101709D30}" type="parTrans" cxnId="{AEF72946-89B5-4A37-BFBB-15A25D9AF49A}">
      <dgm:prSet/>
      <dgm:spPr/>
      <dgm:t>
        <a:bodyPr/>
        <a:lstStyle/>
        <a:p>
          <a:endParaRPr lang="de-DE"/>
        </a:p>
      </dgm:t>
    </dgm:pt>
    <dgm:pt modelId="{18C692D1-0132-4D8D-B15B-CC4A0FB4FE47}" type="sibTrans" cxnId="{AEF72946-89B5-4A37-BFBB-15A25D9AF49A}">
      <dgm:prSet/>
      <dgm:spPr/>
      <dgm:t>
        <a:bodyPr/>
        <a:lstStyle/>
        <a:p>
          <a:endParaRPr lang="de-DE"/>
        </a:p>
      </dgm:t>
    </dgm:pt>
    <dgm:pt modelId="{671EDA4B-DB2B-4BA0-B0DF-E9800783924D}" type="pres">
      <dgm:prSet presAssocID="{9C41C387-D06F-47C4-BA2E-DD9188E3314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0B9BD02-2C85-4817-8995-E78821869B3C}" type="pres">
      <dgm:prSet presAssocID="{DD185C62-925D-40FB-964F-19BEDEB13249}" presName="hierRoot1" presStyleCnt="0">
        <dgm:presLayoutVars>
          <dgm:hierBranch val="init"/>
        </dgm:presLayoutVars>
      </dgm:prSet>
      <dgm:spPr/>
    </dgm:pt>
    <dgm:pt modelId="{7D21F100-66BF-4980-AFCA-BC5CA4389F72}" type="pres">
      <dgm:prSet presAssocID="{DD185C62-925D-40FB-964F-19BEDEB13249}" presName="rootComposite1" presStyleCnt="0"/>
      <dgm:spPr/>
    </dgm:pt>
    <dgm:pt modelId="{264F2260-3D98-4FF3-AA6C-DC0275AD3C54}" type="pres">
      <dgm:prSet presAssocID="{DD185C62-925D-40FB-964F-19BEDEB13249}" presName="rootText1" presStyleLbl="node0" presStyleIdx="0" presStyleCnt="1">
        <dgm:presLayoutVars>
          <dgm:chPref val="3"/>
        </dgm:presLayoutVars>
      </dgm:prSet>
      <dgm:spPr/>
    </dgm:pt>
    <dgm:pt modelId="{6C03FD11-505B-4680-86F0-661F7109EA20}" type="pres">
      <dgm:prSet presAssocID="{DD185C62-925D-40FB-964F-19BEDEB13249}" presName="rootConnector1" presStyleLbl="node1" presStyleIdx="0" presStyleCnt="0"/>
      <dgm:spPr/>
    </dgm:pt>
    <dgm:pt modelId="{715AEFCC-99C4-4228-886F-C105B946E046}" type="pres">
      <dgm:prSet presAssocID="{DD185C62-925D-40FB-964F-19BEDEB13249}" presName="hierChild2" presStyleCnt="0"/>
      <dgm:spPr/>
    </dgm:pt>
    <dgm:pt modelId="{C117E487-0C99-48A0-8B38-6B6D44C0646D}" type="pres">
      <dgm:prSet presAssocID="{E3B371A1-B9B3-4AB3-BCC0-063BBC60EC86}" presName="Name37" presStyleLbl="parChTrans1D2" presStyleIdx="0" presStyleCnt="5"/>
      <dgm:spPr/>
    </dgm:pt>
    <dgm:pt modelId="{5D6D1C88-5E65-4E08-9975-BB0A9C461C2D}" type="pres">
      <dgm:prSet presAssocID="{ECFAEE00-DF7B-4705-9882-F10FB5AF2A09}" presName="hierRoot2" presStyleCnt="0">
        <dgm:presLayoutVars>
          <dgm:hierBranch val="init"/>
        </dgm:presLayoutVars>
      </dgm:prSet>
      <dgm:spPr/>
    </dgm:pt>
    <dgm:pt modelId="{704DF03F-43D4-427D-B950-1470A8B7E9CD}" type="pres">
      <dgm:prSet presAssocID="{ECFAEE00-DF7B-4705-9882-F10FB5AF2A09}" presName="rootComposite" presStyleCnt="0"/>
      <dgm:spPr/>
    </dgm:pt>
    <dgm:pt modelId="{9BD82B30-A16B-4D13-ACA8-035F8B4B4A00}" type="pres">
      <dgm:prSet presAssocID="{ECFAEE00-DF7B-4705-9882-F10FB5AF2A09}" presName="rootText" presStyleLbl="node2" presStyleIdx="0" presStyleCnt="4">
        <dgm:presLayoutVars>
          <dgm:chPref val="3"/>
        </dgm:presLayoutVars>
      </dgm:prSet>
      <dgm:spPr/>
    </dgm:pt>
    <dgm:pt modelId="{01325628-99B4-4CD0-8B3A-C58A2E5D3899}" type="pres">
      <dgm:prSet presAssocID="{ECFAEE00-DF7B-4705-9882-F10FB5AF2A09}" presName="rootConnector" presStyleLbl="node2" presStyleIdx="0" presStyleCnt="4"/>
      <dgm:spPr/>
    </dgm:pt>
    <dgm:pt modelId="{9C49AAFE-36A7-4072-BC54-A5E1A4833B61}" type="pres">
      <dgm:prSet presAssocID="{ECFAEE00-DF7B-4705-9882-F10FB5AF2A09}" presName="hierChild4" presStyleCnt="0"/>
      <dgm:spPr/>
    </dgm:pt>
    <dgm:pt modelId="{20D9F28E-D13B-4051-BA1C-6A07CF2F7C12}" type="pres">
      <dgm:prSet presAssocID="{ECFAEE00-DF7B-4705-9882-F10FB5AF2A09}" presName="hierChild5" presStyleCnt="0"/>
      <dgm:spPr/>
    </dgm:pt>
    <dgm:pt modelId="{71D7F0DB-575C-484B-9ED2-F90C55B4A6DD}" type="pres">
      <dgm:prSet presAssocID="{4AA08A4D-B70D-45D7-A143-48DB5EF7064D}" presName="Name37" presStyleLbl="parChTrans1D2" presStyleIdx="1" presStyleCnt="5"/>
      <dgm:spPr/>
    </dgm:pt>
    <dgm:pt modelId="{20E55EC3-0E2D-48AB-BA4A-C2839570B077}" type="pres">
      <dgm:prSet presAssocID="{F5063DBB-9B9F-4301-918E-BECD269BFA98}" presName="hierRoot2" presStyleCnt="0">
        <dgm:presLayoutVars>
          <dgm:hierBranch val="init"/>
        </dgm:presLayoutVars>
      </dgm:prSet>
      <dgm:spPr/>
    </dgm:pt>
    <dgm:pt modelId="{93FEDC06-24CD-4D5E-BD9E-84C5F9A9B6C9}" type="pres">
      <dgm:prSet presAssocID="{F5063DBB-9B9F-4301-918E-BECD269BFA98}" presName="rootComposite" presStyleCnt="0"/>
      <dgm:spPr/>
    </dgm:pt>
    <dgm:pt modelId="{B9A66A51-6611-4A43-A149-EC96F5BD0D20}" type="pres">
      <dgm:prSet presAssocID="{F5063DBB-9B9F-4301-918E-BECD269BFA98}" presName="rootText" presStyleLbl="node2" presStyleIdx="1" presStyleCnt="4">
        <dgm:presLayoutVars>
          <dgm:chPref val="3"/>
        </dgm:presLayoutVars>
      </dgm:prSet>
      <dgm:spPr/>
    </dgm:pt>
    <dgm:pt modelId="{A50D3B0E-93C7-40A2-9FAA-172EFD02431E}" type="pres">
      <dgm:prSet presAssocID="{F5063DBB-9B9F-4301-918E-BECD269BFA98}" presName="rootConnector" presStyleLbl="node2" presStyleIdx="1" presStyleCnt="4"/>
      <dgm:spPr/>
    </dgm:pt>
    <dgm:pt modelId="{753F219B-6227-4FD0-BD0D-09966C46204B}" type="pres">
      <dgm:prSet presAssocID="{F5063DBB-9B9F-4301-918E-BECD269BFA98}" presName="hierChild4" presStyleCnt="0"/>
      <dgm:spPr/>
    </dgm:pt>
    <dgm:pt modelId="{F3D1DE25-5152-4CF5-B4B0-28F482823B3B}" type="pres">
      <dgm:prSet presAssocID="{F5063DBB-9B9F-4301-918E-BECD269BFA98}" presName="hierChild5" presStyleCnt="0"/>
      <dgm:spPr/>
    </dgm:pt>
    <dgm:pt modelId="{6284D8B5-EAE4-4450-B84E-4B8C124AC980}" type="pres">
      <dgm:prSet presAssocID="{92AE3C4C-DDAC-47C3-9A1D-C316A1EB420B}" presName="Name37" presStyleLbl="parChTrans1D2" presStyleIdx="2" presStyleCnt="5"/>
      <dgm:spPr/>
    </dgm:pt>
    <dgm:pt modelId="{24EF8A02-32CD-43FD-B2CA-FD1722E12381}" type="pres">
      <dgm:prSet presAssocID="{851B7172-3675-46AC-9C89-93E792B64FB6}" presName="hierRoot2" presStyleCnt="0">
        <dgm:presLayoutVars>
          <dgm:hierBranch val="init"/>
        </dgm:presLayoutVars>
      </dgm:prSet>
      <dgm:spPr/>
    </dgm:pt>
    <dgm:pt modelId="{4890DD7D-665C-4ACC-A60F-EB0480786721}" type="pres">
      <dgm:prSet presAssocID="{851B7172-3675-46AC-9C89-93E792B64FB6}" presName="rootComposite" presStyleCnt="0"/>
      <dgm:spPr/>
    </dgm:pt>
    <dgm:pt modelId="{FBA999E1-A91B-423D-913E-BE7D3EE0D9E2}" type="pres">
      <dgm:prSet presAssocID="{851B7172-3675-46AC-9C89-93E792B64FB6}" presName="rootText" presStyleLbl="node2" presStyleIdx="2" presStyleCnt="4">
        <dgm:presLayoutVars>
          <dgm:chPref val="3"/>
        </dgm:presLayoutVars>
      </dgm:prSet>
      <dgm:spPr/>
    </dgm:pt>
    <dgm:pt modelId="{EC54CC76-96E5-4EC9-99C9-9F2958D1E4FC}" type="pres">
      <dgm:prSet presAssocID="{851B7172-3675-46AC-9C89-93E792B64FB6}" presName="rootConnector" presStyleLbl="node2" presStyleIdx="2" presStyleCnt="4"/>
      <dgm:spPr/>
    </dgm:pt>
    <dgm:pt modelId="{CFFCC528-09FF-46F7-828E-E5C64D53B9A1}" type="pres">
      <dgm:prSet presAssocID="{851B7172-3675-46AC-9C89-93E792B64FB6}" presName="hierChild4" presStyleCnt="0"/>
      <dgm:spPr/>
    </dgm:pt>
    <dgm:pt modelId="{80F0FFE2-8732-4A68-8667-C5B7EEF3AB23}" type="pres">
      <dgm:prSet presAssocID="{851B7172-3675-46AC-9C89-93E792B64FB6}" presName="hierChild5" presStyleCnt="0"/>
      <dgm:spPr/>
    </dgm:pt>
    <dgm:pt modelId="{0FFCEFC2-60AB-4D7D-B072-448092D9234D}" type="pres">
      <dgm:prSet presAssocID="{77E9DD65-E82B-4E30-AE08-745101709D30}" presName="Name37" presStyleLbl="parChTrans1D2" presStyleIdx="3" presStyleCnt="5"/>
      <dgm:spPr/>
    </dgm:pt>
    <dgm:pt modelId="{179374A5-4217-4A75-BCCD-585D03B23502}" type="pres">
      <dgm:prSet presAssocID="{D6990B9A-77AA-45C5-8B0A-4F3AF87C8240}" presName="hierRoot2" presStyleCnt="0">
        <dgm:presLayoutVars>
          <dgm:hierBranch val="init"/>
        </dgm:presLayoutVars>
      </dgm:prSet>
      <dgm:spPr/>
    </dgm:pt>
    <dgm:pt modelId="{F7DE4CF0-E74E-414B-9F1F-441C8D405D46}" type="pres">
      <dgm:prSet presAssocID="{D6990B9A-77AA-45C5-8B0A-4F3AF87C8240}" presName="rootComposite" presStyleCnt="0"/>
      <dgm:spPr/>
    </dgm:pt>
    <dgm:pt modelId="{333B8CE1-A374-463C-BDB3-5E420BF414C4}" type="pres">
      <dgm:prSet presAssocID="{D6990B9A-77AA-45C5-8B0A-4F3AF87C8240}" presName="rootText" presStyleLbl="node2" presStyleIdx="3" presStyleCnt="4">
        <dgm:presLayoutVars>
          <dgm:chPref val="3"/>
        </dgm:presLayoutVars>
      </dgm:prSet>
      <dgm:spPr/>
    </dgm:pt>
    <dgm:pt modelId="{8D7452BA-A4F2-4F68-A659-79ED6ED9CBC8}" type="pres">
      <dgm:prSet presAssocID="{D6990B9A-77AA-45C5-8B0A-4F3AF87C8240}" presName="rootConnector" presStyleLbl="node2" presStyleIdx="3" presStyleCnt="4"/>
      <dgm:spPr/>
    </dgm:pt>
    <dgm:pt modelId="{E86462CC-4A3E-4BDE-81B0-885345F9E35B}" type="pres">
      <dgm:prSet presAssocID="{D6990B9A-77AA-45C5-8B0A-4F3AF87C8240}" presName="hierChild4" presStyleCnt="0"/>
      <dgm:spPr/>
    </dgm:pt>
    <dgm:pt modelId="{9A6D4B57-9234-4FF8-8D7A-9BFE09A84ACE}" type="pres">
      <dgm:prSet presAssocID="{D6990B9A-77AA-45C5-8B0A-4F3AF87C8240}" presName="hierChild5" presStyleCnt="0"/>
      <dgm:spPr/>
    </dgm:pt>
    <dgm:pt modelId="{EDCD9117-A46A-41E5-A227-EF512BBA1A84}" type="pres">
      <dgm:prSet presAssocID="{DD185C62-925D-40FB-964F-19BEDEB13249}" presName="hierChild3" presStyleCnt="0"/>
      <dgm:spPr/>
    </dgm:pt>
    <dgm:pt modelId="{93FCF7A9-2452-494A-BAF8-2A235A736C53}" type="pres">
      <dgm:prSet presAssocID="{D799C135-5468-4C9E-AB1E-EC1FD2E1A1E3}" presName="Name111" presStyleLbl="parChTrans1D2" presStyleIdx="4" presStyleCnt="5"/>
      <dgm:spPr/>
    </dgm:pt>
    <dgm:pt modelId="{88D73E57-76AF-4A67-BA8C-EC7349F93ED3}" type="pres">
      <dgm:prSet presAssocID="{5F142D0E-EE28-4BF6-BEAA-B31430C0D769}" presName="hierRoot3" presStyleCnt="0">
        <dgm:presLayoutVars>
          <dgm:hierBranch val="init"/>
        </dgm:presLayoutVars>
      </dgm:prSet>
      <dgm:spPr/>
    </dgm:pt>
    <dgm:pt modelId="{9B11248A-6C13-415C-A785-B050A2AFA78B}" type="pres">
      <dgm:prSet presAssocID="{5F142D0E-EE28-4BF6-BEAA-B31430C0D769}" presName="rootComposite3" presStyleCnt="0"/>
      <dgm:spPr/>
    </dgm:pt>
    <dgm:pt modelId="{696A9DBB-D7C8-4648-95E7-E85FA620052B}" type="pres">
      <dgm:prSet presAssocID="{5F142D0E-EE28-4BF6-BEAA-B31430C0D769}" presName="rootText3" presStyleLbl="asst1" presStyleIdx="0" presStyleCnt="1">
        <dgm:presLayoutVars>
          <dgm:chPref val="3"/>
        </dgm:presLayoutVars>
      </dgm:prSet>
      <dgm:spPr/>
    </dgm:pt>
    <dgm:pt modelId="{2A7601F0-BAAD-4262-B086-D604BA6E6543}" type="pres">
      <dgm:prSet presAssocID="{5F142D0E-EE28-4BF6-BEAA-B31430C0D769}" presName="rootConnector3" presStyleLbl="asst1" presStyleIdx="0" presStyleCnt="1"/>
      <dgm:spPr/>
    </dgm:pt>
    <dgm:pt modelId="{CECF03B7-A36D-4EE2-9836-FD16699FE758}" type="pres">
      <dgm:prSet presAssocID="{5F142D0E-EE28-4BF6-BEAA-B31430C0D769}" presName="hierChild6" presStyleCnt="0"/>
      <dgm:spPr/>
    </dgm:pt>
    <dgm:pt modelId="{3DBD37CF-59BA-4B0B-8EE7-C3914987F3D0}" type="pres">
      <dgm:prSet presAssocID="{5F142D0E-EE28-4BF6-BEAA-B31430C0D769}" presName="hierChild7" presStyleCnt="0"/>
      <dgm:spPr/>
    </dgm:pt>
  </dgm:ptLst>
  <dgm:cxnLst>
    <dgm:cxn modelId="{A9009407-F26E-4E5D-85BF-4539FF1D01DD}" type="presOf" srcId="{5F142D0E-EE28-4BF6-BEAA-B31430C0D769}" destId="{696A9DBB-D7C8-4648-95E7-E85FA620052B}" srcOrd="0" destOrd="0" presId="urn:microsoft.com/office/officeart/2005/8/layout/orgChart1"/>
    <dgm:cxn modelId="{FAD05008-4B00-45B0-AC9F-46F99E2B78DD}" type="presOf" srcId="{9C41C387-D06F-47C4-BA2E-DD9188E33140}" destId="{671EDA4B-DB2B-4BA0-B0DF-E9800783924D}" srcOrd="0" destOrd="0" presId="urn:microsoft.com/office/officeart/2005/8/layout/orgChart1"/>
    <dgm:cxn modelId="{0296CD12-D542-4D10-9F6D-21084A955A09}" type="presOf" srcId="{F5063DBB-9B9F-4301-918E-BECD269BFA98}" destId="{B9A66A51-6611-4A43-A149-EC96F5BD0D20}" srcOrd="0" destOrd="0" presId="urn:microsoft.com/office/officeart/2005/8/layout/orgChart1"/>
    <dgm:cxn modelId="{0A364013-50A3-4052-9B10-8FFC957EC7CB}" type="presOf" srcId="{5F142D0E-EE28-4BF6-BEAA-B31430C0D769}" destId="{2A7601F0-BAAD-4262-B086-D604BA6E6543}" srcOrd="1" destOrd="0" presId="urn:microsoft.com/office/officeart/2005/8/layout/orgChart1"/>
    <dgm:cxn modelId="{664EAB28-A452-4036-A833-CBACB5642154}" type="presOf" srcId="{DD185C62-925D-40FB-964F-19BEDEB13249}" destId="{264F2260-3D98-4FF3-AA6C-DC0275AD3C54}" srcOrd="0" destOrd="0" presId="urn:microsoft.com/office/officeart/2005/8/layout/orgChart1"/>
    <dgm:cxn modelId="{A3135160-FF79-4776-9A39-D3A9F53C9C4C}" type="presOf" srcId="{ECFAEE00-DF7B-4705-9882-F10FB5AF2A09}" destId="{9BD82B30-A16B-4D13-ACA8-035F8B4B4A00}" srcOrd="0" destOrd="0" presId="urn:microsoft.com/office/officeart/2005/8/layout/orgChart1"/>
    <dgm:cxn modelId="{71444D43-D668-47EB-B6B4-A247588163EF}" type="presOf" srcId="{D6990B9A-77AA-45C5-8B0A-4F3AF87C8240}" destId="{8D7452BA-A4F2-4F68-A659-79ED6ED9CBC8}" srcOrd="1" destOrd="0" presId="urn:microsoft.com/office/officeart/2005/8/layout/orgChart1"/>
    <dgm:cxn modelId="{743C9D65-1CCB-45D6-ABB1-7E240D459FF8}" type="presOf" srcId="{851B7172-3675-46AC-9C89-93E792B64FB6}" destId="{EC54CC76-96E5-4EC9-99C9-9F2958D1E4FC}" srcOrd="1" destOrd="0" presId="urn:microsoft.com/office/officeart/2005/8/layout/orgChart1"/>
    <dgm:cxn modelId="{AEF72946-89B5-4A37-BFBB-15A25D9AF49A}" srcId="{DD185C62-925D-40FB-964F-19BEDEB13249}" destId="{D6990B9A-77AA-45C5-8B0A-4F3AF87C8240}" srcOrd="4" destOrd="0" parTransId="{77E9DD65-E82B-4E30-AE08-745101709D30}" sibTransId="{18C692D1-0132-4D8D-B15B-CC4A0FB4FE47}"/>
    <dgm:cxn modelId="{BD8F6346-4BDB-4674-85BD-741AE552D1AF}" type="presOf" srcId="{4AA08A4D-B70D-45D7-A143-48DB5EF7064D}" destId="{71D7F0DB-575C-484B-9ED2-F90C55B4A6DD}" srcOrd="0" destOrd="0" presId="urn:microsoft.com/office/officeart/2005/8/layout/orgChart1"/>
    <dgm:cxn modelId="{F8AC3369-EE1C-4A94-BE66-2A769A9C0B24}" type="presOf" srcId="{D799C135-5468-4C9E-AB1E-EC1FD2E1A1E3}" destId="{93FCF7A9-2452-494A-BAF8-2A235A736C53}" srcOrd="0" destOrd="0" presId="urn:microsoft.com/office/officeart/2005/8/layout/orgChart1"/>
    <dgm:cxn modelId="{1A6F8F6C-78E4-4CB3-9F4F-AAB0EACF72DF}" srcId="{9C41C387-D06F-47C4-BA2E-DD9188E33140}" destId="{DD185C62-925D-40FB-964F-19BEDEB13249}" srcOrd="0" destOrd="0" parTransId="{884D7EC2-C078-4086-8475-89B511BAADB7}" sibTransId="{29B3CE2B-16D8-49BE-9FD4-F36180BF28C4}"/>
    <dgm:cxn modelId="{C42F0853-CA39-41DA-9C6F-934CCE1AD3A4}" srcId="{DD185C62-925D-40FB-964F-19BEDEB13249}" destId="{5F142D0E-EE28-4BF6-BEAA-B31430C0D769}" srcOrd="0" destOrd="0" parTransId="{D799C135-5468-4C9E-AB1E-EC1FD2E1A1E3}" sibTransId="{C3A6F6BB-5F08-4D2D-B874-9FA3232DC848}"/>
    <dgm:cxn modelId="{BA8B3573-FB99-42D0-A22D-6115F248AA83}" type="presOf" srcId="{E3B371A1-B9B3-4AB3-BCC0-063BBC60EC86}" destId="{C117E487-0C99-48A0-8B38-6B6D44C0646D}" srcOrd="0" destOrd="0" presId="urn:microsoft.com/office/officeart/2005/8/layout/orgChart1"/>
    <dgm:cxn modelId="{64820359-E3AF-4F88-8FD3-59E0B1D4C6CF}" type="presOf" srcId="{851B7172-3675-46AC-9C89-93E792B64FB6}" destId="{FBA999E1-A91B-423D-913E-BE7D3EE0D9E2}" srcOrd="0" destOrd="0" presId="urn:microsoft.com/office/officeart/2005/8/layout/orgChart1"/>
    <dgm:cxn modelId="{F2865EA4-6D3B-4405-A1AC-AE97B32AD727}" srcId="{DD185C62-925D-40FB-964F-19BEDEB13249}" destId="{ECFAEE00-DF7B-4705-9882-F10FB5AF2A09}" srcOrd="1" destOrd="0" parTransId="{E3B371A1-B9B3-4AB3-BCC0-063BBC60EC86}" sibTransId="{9AA52334-0E97-4AB6-AAAA-307498908A10}"/>
    <dgm:cxn modelId="{8AC3F7A8-D0F8-42F3-8D51-27622A4160FC}" type="presOf" srcId="{F5063DBB-9B9F-4301-918E-BECD269BFA98}" destId="{A50D3B0E-93C7-40A2-9FAA-172EFD02431E}" srcOrd="1" destOrd="0" presId="urn:microsoft.com/office/officeart/2005/8/layout/orgChart1"/>
    <dgm:cxn modelId="{842B7FAE-426C-4C50-9207-719D4BBEC234}" type="presOf" srcId="{ECFAEE00-DF7B-4705-9882-F10FB5AF2A09}" destId="{01325628-99B4-4CD0-8B3A-C58A2E5D3899}" srcOrd="1" destOrd="0" presId="urn:microsoft.com/office/officeart/2005/8/layout/orgChart1"/>
    <dgm:cxn modelId="{86A1E6D7-C1E3-45C5-AE0A-CFF8EB371078}" srcId="{DD185C62-925D-40FB-964F-19BEDEB13249}" destId="{851B7172-3675-46AC-9C89-93E792B64FB6}" srcOrd="3" destOrd="0" parTransId="{92AE3C4C-DDAC-47C3-9A1D-C316A1EB420B}" sibTransId="{94719CA7-5721-44B0-B634-172F0500D0F1}"/>
    <dgm:cxn modelId="{D4D949DD-BCC3-4F2E-A11B-B06C5689984E}" type="presOf" srcId="{92AE3C4C-DDAC-47C3-9A1D-C316A1EB420B}" destId="{6284D8B5-EAE4-4450-B84E-4B8C124AC980}" srcOrd="0" destOrd="0" presId="urn:microsoft.com/office/officeart/2005/8/layout/orgChart1"/>
    <dgm:cxn modelId="{35672DDF-20EF-46BC-B8EC-7332445835CE}" type="presOf" srcId="{DD185C62-925D-40FB-964F-19BEDEB13249}" destId="{6C03FD11-505B-4680-86F0-661F7109EA20}" srcOrd="1" destOrd="0" presId="urn:microsoft.com/office/officeart/2005/8/layout/orgChart1"/>
    <dgm:cxn modelId="{A4E838E3-8791-47C3-BD4F-0714B15F33C3}" type="presOf" srcId="{D6990B9A-77AA-45C5-8B0A-4F3AF87C8240}" destId="{333B8CE1-A374-463C-BDB3-5E420BF414C4}" srcOrd="0" destOrd="0" presId="urn:microsoft.com/office/officeart/2005/8/layout/orgChart1"/>
    <dgm:cxn modelId="{5E9EE0E4-7F79-4795-85C5-45FF6AB404B5}" type="presOf" srcId="{77E9DD65-E82B-4E30-AE08-745101709D30}" destId="{0FFCEFC2-60AB-4D7D-B072-448092D9234D}" srcOrd="0" destOrd="0" presId="urn:microsoft.com/office/officeart/2005/8/layout/orgChart1"/>
    <dgm:cxn modelId="{80117FE8-229F-463F-BFA2-AAC3BA4B4CDA}" srcId="{DD185C62-925D-40FB-964F-19BEDEB13249}" destId="{F5063DBB-9B9F-4301-918E-BECD269BFA98}" srcOrd="2" destOrd="0" parTransId="{4AA08A4D-B70D-45D7-A143-48DB5EF7064D}" sibTransId="{9A98F0B9-CE7C-4F5A-83C4-270757684128}"/>
    <dgm:cxn modelId="{BBBA8185-1D0B-4651-A160-A0BF20E97759}" type="presParOf" srcId="{671EDA4B-DB2B-4BA0-B0DF-E9800783924D}" destId="{20B9BD02-2C85-4817-8995-E78821869B3C}" srcOrd="0" destOrd="0" presId="urn:microsoft.com/office/officeart/2005/8/layout/orgChart1"/>
    <dgm:cxn modelId="{282C9981-1A75-4110-ABFB-4137487D9A0C}" type="presParOf" srcId="{20B9BD02-2C85-4817-8995-E78821869B3C}" destId="{7D21F100-66BF-4980-AFCA-BC5CA4389F72}" srcOrd="0" destOrd="0" presId="urn:microsoft.com/office/officeart/2005/8/layout/orgChart1"/>
    <dgm:cxn modelId="{76E22025-01C8-4D7F-BE4F-FB8A6298DBB6}" type="presParOf" srcId="{7D21F100-66BF-4980-AFCA-BC5CA4389F72}" destId="{264F2260-3D98-4FF3-AA6C-DC0275AD3C54}" srcOrd="0" destOrd="0" presId="urn:microsoft.com/office/officeart/2005/8/layout/orgChart1"/>
    <dgm:cxn modelId="{C412F706-A02F-430F-9827-82303D2434B0}" type="presParOf" srcId="{7D21F100-66BF-4980-AFCA-BC5CA4389F72}" destId="{6C03FD11-505B-4680-86F0-661F7109EA20}" srcOrd="1" destOrd="0" presId="urn:microsoft.com/office/officeart/2005/8/layout/orgChart1"/>
    <dgm:cxn modelId="{01B50D5D-BD9E-4AFE-9288-26E0C6C774D0}" type="presParOf" srcId="{20B9BD02-2C85-4817-8995-E78821869B3C}" destId="{715AEFCC-99C4-4228-886F-C105B946E046}" srcOrd="1" destOrd="0" presId="urn:microsoft.com/office/officeart/2005/8/layout/orgChart1"/>
    <dgm:cxn modelId="{7392EE39-1BBA-4DC8-9AA6-9F51AC29B5BD}" type="presParOf" srcId="{715AEFCC-99C4-4228-886F-C105B946E046}" destId="{C117E487-0C99-48A0-8B38-6B6D44C0646D}" srcOrd="0" destOrd="0" presId="urn:microsoft.com/office/officeart/2005/8/layout/orgChart1"/>
    <dgm:cxn modelId="{0B97289E-7C77-4822-BC42-89D0D9650F2E}" type="presParOf" srcId="{715AEFCC-99C4-4228-886F-C105B946E046}" destId="{5D6D1C88-5E65-4E08-9975-BB0A9C461C2D}" srcOrd="1" destOrd="0" presId="urn:microsoft.com/office/officeart/2005/8/layout/orgChart1"/>
    <dgm:cxn modelId="{43E65D3C-E0E0-4169-865D-2F28DB7E59B5}" type="presParOf" srcId="{5D6D1C88-5E65-4E08-9975-BB0A9C461C2D}" destId="{704DF03F-43D4-427D-B950-1470A8B7E9CD}" srcOrd="0" destOrd="0" presId="urn:microsoft.com/office/officeart/2005/8/layout/orgChart1"/>
    <dgm:cxn modelId="{45CEC8A9-BC4E-4BC1-B6B2-E19828919B81}" type="presParOf" srcId="{704DF03F-43D4-427D-B950-1470A8B7E9CD}" destId="{9BD82B30-A16B-4D13-ACA8-035F8B4B4A00}" srcOrd="0" destOrd="0" presId="urn:microsoft.com/office/officeart/2005/8/layout/orgChart1"/>
    <dgm:cxn modelId="{50E2FCBC-22A3-4A0D-A3D0-C7A70395BA00}" type="presParOf" srcId="{704DF03F-43D4-427D-B950-1470A8B7E9CD}" destId="{01325628-99B4-4CD0-8B3A-C58A2E5D3899}" srcOrd="1" destOrd="0" presId="urn:microsoft.com/office/officeart/2005/8/layout/orgChart1"/>
    <dgm:cxn modelId="{2E3BD357-90C9-4495-8AFD-B5C5B77C3768}" type="presParOf" srcId="{5D6D1C88-5E65-4E08-9975-BB0A9C461C2D}" destId="{9C49AAFE-36A7-4072-BC54-A5E1A4833B61}" srcOrd="1" destOrd="0" presId="urn:microsoft.com/office/officeart/2005/8/layout/orgChart1"/>
    <dgm:cxn modelId="{EDDB793F-311D-4FE4-AE91-82BF292AC708}" type="presParOf" srcId="{5D6D1C88-5E65-4E08-9975-BB0A9C461C2D}" destId="{20D9F28E-D13B-4051-BA1C-6A07CF2F7C12}" srcOrd="2" destOrd="0" presId="urn:microsoft.com/office/officeart/2005/8/layout/orgChart1"/>
    <dgm:cxn modelId="{22C5E08B-8274-4C7A-A2B1-3CB631212418}" type="presParOf" srcId="{715AEFCC-99C4-4228-886F-C105B946E046}" destId="{71D7F0DB-575C-484B-9ED2-F90C55B4A6DD}" srcOrd="2" destOrd="0" presId="urn:microsoft.com/office/officeart/2005/8/layout/orgChart1"/>
    <dgm:cxn modelId="{A82416D9-F7AC-4B9D-B0B4-D4EA0DE271F6}" type="presParOf" srcId="{715AEFCC-99C4-4228-886F-C105B946E046}" destId="{20E55EC3-0E2D-48AB-BA4A-C2839570B077}" srcOrd="3" destOrd="0" presId="urn:microsoft.com/office/officeart/2005/8/layout/orgChart1"/>
    <dgm:cxn modelId="{C9448E22-F876-4F06-BC36-583D444D5138}" type="presParOf" srcId="{20E55EC3-0E2D-48AB-BA4A-C2839570B077}" destId="{93FEDC06-24CD-4D5E-BD9E-84C5F9A9B6C9}" srcOrd="0" destOrd="0" presId="urn:microsoft.com/office/officeart/2005/8/layout/orgChart1"/>
    <dgm:cxn modelId="{62D2474F-289D-4212-9AAB-35580B323E1E}" type="presParOf" srcId="{93FEDC06-24CD-4D5E-BD9E-84C5F9A9B6C9}" destId="{B9A66A51-6611-4A43-A149-EC96F5BD0D20}" srcOrd="0" destOrd="0" presId="urn:microsoft.com/office/officeart/2005/8/layout/orgChart1"/>
    <dgm:cxn modelId="{769CF4F4-51A0-4E9D-88E0-50196624766C}" type="presParOf" srcId="{93FEDC06-24CD-4D5E-BD9E-84C5F9A9B6C9}" destId="{A50D3B0E-93C7-40A2-9FAA-172EFD02431E}" srcOrd="1" destOrd="0" presId="urn:microsoft.com/office/officeart/2005/8/layout/orgChart1"/>
    <dgm:cxn modelId="{88930E98-E186-42A7-9DAF-5FB2593521A5}" type="presParOf" srcId="{20E55EC3-0E2D-48AB-BA4A-C2839570B077}" destId="{753F219B-6227-4FD0-BD0D-09966C46204B}" srcOrd="1" destOrd="0" presId="urn:microsoft.com/office/officeart/2005/8/layout/orgChart1"/>
    <dgm:cxn modelId="{41218552-8314-42FC-80EB-F8928D059B08}" type="presParOf" srcId="{20E55EC3-0E2D-48AB-BA4A-C2839570B077}" destId="{F3D1DE25-5152-4CF5-B4B0-28F482823B3B}" srcOrd="2" destOrd="0" presId="urn:microsoft.com/office/officeart/2005/8/layout/orgChart1"/>
    <dgm:cxn modelId="{53D7FD1F-F825-4527-868D-0B47A597CC5F}" type="presParOf" srcId="{715AEFCC-99C4-4228-886F-C105B946E046}" destId="{6284D8B5-EAE4-4450-B84E-4B8C124AC980}" srcOrd="4" destOrd="0" presId="urn:microsoft.com/office/officeart/2005/8/layout/orgChart1"/>
    <dgm:cxn modelId="{1D329894-32AF-4113-B4BD-1800930E5C9C}" type="presParOf" srcId="{715AEFCC-99C4-4228-886F-C105B946E046}" destId="{24EF8A02-32CD-43FD-B2CA-FD1722E12381}" srcOrd="5" destOrd="0" presId="urn:microsoft.com/office/officeart/2005/8/layout/orgChart1"/>
    <dgm:cxn modelId="{FB1B03E9-E8B5-4EDD-8D50-59451AC30736}" type="presParOf" srcId="{24EF8A02-32CD-43FD-B2CA-FD1722E12381}" destId="{4890DD7D-665C-4ACC-A60F-EB0480786721}" srcOrd="0" destOrd="0" presId="urn:microsoft.com/office/officeart/2005/8/layout/orgChart1"/>
    <dgm:cxn modelId="{7D6006CE-2371-41EA-AF36-A46D1DDCE544}" type="presParOf" srcId="{4890DD7D-665C-4ACC-A60F-EB0480786721}" destId="{FBA999E1-A91B-423D-913E-BE7D3EE0D9E2}" srcOrd="0" destOrd="0" presId="urn:microsoft.com/office/officeart/2005/8/layout/orgChart1"/>
    <dgm:cxn modelId="{441B204E-6F3B-4DB7-A00F-825F4F599D6A}" type="presParOf" srcId="{4890DD7D-665C-4ACC-A60F-EB0480786721}" destId="{EC54CC76-96E5-4EC9-99C9-9F2958D1E4FC}" srcOrd="1" destOrd="0" presId="urn:microsoft.com/office/officeart/2005/8/layout/orgChart1"/>
    <dgm:cxn modelId="{4240B62D-54D0-43BB-AB9C-4AD101B637F7}" type="presParOf" srcId="{24EF8A02-32CD-43FD-B2CA-FD1722E12381}" destId="{CFFCC528-09FF-46F7-828E-E5C64D53B9A1}" srcOrd="1" destOrd="0" presId="urn:microsoft.com/office/officeart/2005/8/layout/orgChart1"/>
    <dgm:cxn modelId="{71C09968-DF79-4F9D-A586-94AC84ED9AC4}" type="presParOf" srcId="{24EF8A02-32CD-43FD-B2CA-FD1722E12381}" destId="{80F0FFE2-8732-4A68-8667-C5B7EEF3AB23}" srcOrd="2" destOrd="0" presId="urn:microsoft.com/office/officeart/2005/8/layout/orgChart1"/>
    <dgm:cxn modelId="{527D3E8D-55E3-438D-8E5B-1B6CE3EDB293}" type="presParOf" srcId="{715AEFCC-99C4-4228-886F-C105B946E046}" destId="{0FFCEFC2-60AB-4D7D-B072-448092D9234D}" srcOrd="6" destOrd="0" presId="urn:microsoft.com/office/officeart/2005/8/layout/orgChart1"/>
    <dgm:cxn modelId="{A8B225E2-F095-4444-BBBC-A3B6210D53D3}" type="presParOf" srcId="{715AEFCC-99C4-4228-886F-C105B946E046}" destId="{179374A5-4217-4A75-BCCD-585D03B23502}" srcOrd="7" destOrd="0" presId="urn:microsoft.com/office/officeart/2005/8/layout/orgChart1"/>
    <dgm:cxn modelId="{417A5822-3F3B-44F9-A63B-56FDF5F37D76}" type="presParOf" srcId="{179374A5-4217-4A75-BCCD-585D03B23502}" destId="{F7DE4CF0-E74E-414B-9F1F-441C8D405D46}" srcOrd="0" destOrd="0" presId="urn:microsoft.com/office/officeart/2005/8/layout/orgChart1"/>
    <dgm:cxn modelId="{E6CC52A4-8B6C-403D-A5A7-8A667463976D}" type="presParOf" srcId="{F7DE4CF0-E74E-414B-9F1F-441C8D405D46}" destId="{333B8CE1-A374-463C-BDB3-5E420BF414C4}" srcOrd="0" destOrd="0" presId="urn:microsoft.com/office/officeart/2005/8/layout/orgChart1"/>
    <dgm:cxn modelId="{B0946E0B-EC1E-42FA-8139-7BFEAD784921}" type="presParOf" srcId="{F7DE4CF0-E74E-414B-9F1F-441C8D405D46}" destId="{8D7452BA-A4F2-4F68-A659-79ED6ED9CBC8}" srcOrd="1" destOrd="0" presId="urn:microsoft.com/office/officeart/2005/8/layout/orgChart1"/>
    <dgm:cxn modelId="{C4BF9BB0-EC70-4A31-A805-E43493698E61}" type="presParOf" srcId="{179374A5-4217-4A75-BCCD-585D03B23502}" destId="{E86462CC-4A3E-4BDE-81B0-885345F9E35B}" srcOrd="1" destOrd="0" presId="urn:microsoft.com/office/officeart/2005/8/layout/orgChart1"/>
    <dgm:cxn modelId="{3DA77483-522D-42FF-9E33-F0E9CA75750B}" type="presParOf" srcId="{179374A5-4217-4A75-BCCD-585D03B23502}" destId="{9A6D4B57-9234-4FF8-8D7A-9BFE09A84ACE}" srcOrd="2" destOrd="0" presId="urn:microsoft.com/office/officeart/2005/8/layout/orgChart1"/>
    <dgm:cxn modelId="{BC1DCCE0-4814-4B38-B561-7DF6C1CA93CB}" type="presParOf" srcId="{20B9BD02-2C85-4817-8995-E78821869B3C}" destId="{EDCD9117-A46A-41E5-A227-EF512BBA1A84}" srcOrd="2" destOrd="0" presId="urn:microsoft.com/office/officeart/2005/8/layout/orgChart1"/>
    <dgm:cxn modelId="{C2042DA7-AEDF-4370-84C8-6ACE53DA0FCD}" type="presParOf" srcId="{EDCD9117-A46A-41E5-A227-EF512BBA1A84}" destId="{93FCF7A9-2452-494A-BAF8-2A235A736C53}" srcOrd="0" destOrd="0" presId="urn:microsoft.com/office/officeart/2005/8/layout/orgChart1"/>
    <dgm:cxn modelId="{E8D4D4AA-8085-406D-8F06-88A8D83443B4}" type="presParOf" srcId="{EDCD9117-A46A-41E5-A227-EF512BBA1A84}" destId="{88D73E57-76AF-4A67-BA8C-EC7349F93ED3}" srcOrd="1" destOrd="0" presId="urn:microsoft.com/office/officeart/2005/8/layout/orgChart1"/>
    <dgm:cxn modelId="{268EB1FB-690C-41B2-BBAC-76974BEF4CEC}" type="presParOf" srcId="{88D73E57-76AF-4A67-BA8C-EC7349F93ED3}" destId="{9B11248A-6C13-415C-A785-B050A2AFA78B}" srcOrd="0" destOrd="0" presId="urn:microsoft.com/office/officeart/2005/8/layout/orgChart1"/>
    <dgm:cxn modelId="{F29D9B97-ACB5-46DC-A8D4-AE74B87A7775}" type="presParOf" srcId="{9B11248A-6C13-415C-A785-B050A2AFA78B}" destId="{696A9DBB-D7C8-4648-95E7-E85FA620052B}" srcOrd="0" destOrd="0" presId="urn:microsoft.com/office/officeart/2005/8/layout/orgChart1"/>
    <dgm:cxn modelId="{F8C24B64-F273-4372-8DCC-7BA96FCCDA4B}" type="presParOf" srcId="{9B11248A-6C13-415C-A785-B050A2AFA78B}" destId="{2A7601F0-BAAD-4262-B086-D604BA6E6543}" srcOrd="1" destOrd="0" presId="urn:microsoft.com/office/officeart/2005/8/layout/orgChart1"/>
    <dgm:cxn modelId="{1ABFCCE2-FF07-4CAB-B514-7045A766D253}" type="presParOf" srcId="{88D73E57-76AF-4A67-BA8C-EC7349F93ED3}" destId="{CECF03B7-A36D-4EE2-9836-FD16699FE758}" srcOrd="1" destOrd="0" presId="urn:microsoft.com/office/officeart/2005/8/layout/orgChart1"/>
    <dgm:cxn modelId="{A12AB95C-645D-42CE-93A2-9B44D4B3D4ED}" type="presParOf" srcId="{88D73E57-76AF-4A67-BA8C-EC7349F93ED3}" destId="{3DBD37CF-59BA-4B0B-8EE7-C3914987F3D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6F37F4-05E7-43C2-B556-D6E3CC98F0E9}">
      <dsp:nvSpPr>
        <dsp:cNvPr id="0" name=""/>
        <dsp:cNvSpPr/>
      </dsp:nvSpPr>
      <dsp:spPr>
        <a:xfrm>
          <a:off x="2737026" y="0"/>
          <a:ext cx="4105539" cy="9485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400" kern="1200" dirty="0"/>
            <a:t>CHF 500‘000 </a:t>
          </a:r>
        </a:p>
      </dsp:txBody>
      <dsp:txXfrm>
        <a:off x="2737026" y="118563"/>
        <a:ext cx="3749850" cy="711377"/>
      </dsp:txXfrm>
    </dsp:sp>
    <dsp:sp modelId="{9EFA1B01-6FE6-4C66-9FF3-75310A698D12}">
      <dsp:nvSpPr>
        <dsp:cNvPr id="0" name=""/>
        <dsp:cNvSpPr/>
      </dsp:nvSpPr>
      <dsp:spPr>
        <a:xfrm>
          <a:off x="19624" y="0"/>
          <a:ext cx="2737026" cy="9485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kern="1200" dirty="0"/>
            <a:t>Umsatz</a:t>
          </a:r>
        </a:p>
      </dsp:txBody>
      <dsp:txXfrm>
        <a:off x="65926" y="46302"/>
        <a:ext cx="2644422" cy="855899"/>
      </dsp:txXfrm>
    </dsp:sp>
    <dsp:sp modelId="{88D31000-1224-4AFD-B56C-F908EABA01D1}">
      <dsp:nvSpPr>
        <dsp:cNvPr id="0" name=""/>
        <dsp:cNvSpPr/>
      </dsp:nvSpPr>
      <dsp:spPr>
        <a:xfrm>
          <a:off x="2737026" y="1043353"/>
          <a:ext cx="4105539" cy="9485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400" kern="1200" dirty="0"/>
            <a:t>20%</a:t>
          </a:r>
        </a:p>
      </dsp:txBody>
      <dsp:txXfrm>
        <a:off x="2737026" y="1161916"/>
        <a:ext cx="3749850" cy="711377"/>
      </dsp:txXfrm>
    </dsp:sp>
    <dsp:sp modelId="{6E4A4167-49C1-4428-AA9A-15AFEFF35243}">
      <dsp:nvSpPr>
        <dsp:cNvPr id="0" name=""/>
        <dsp:cNvSpPr/>
      </dsp:nvSpPr>
      <dsp:spPr>
        <a:xfrm>
          <a:off x="0" y="1043353"/>
          <a:ext cx="2737026" cy="9485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kern="1200" dirty="0"/>
            <a:t>Marktanteil</a:t>
          </a:r>
        </a:p>
      </dsp:txBody>
      <dsp:txXfrm>
        <a:off x="46302" y="1089655"/>
        <a:ext cx="2644422" cy="855899"/>
      </dsp:txXfrm>
    </dsp:sp>
    <dsp:sp modelId="{FD13BAE7-F254-4CF7-B3AD-A9A30EF71C9C}">
      <dsp:nvSpPr>
        <dsp:cNvPr id="0" name=""/>
        <dsp:cNvSpPr/>
      </dsp:nvSpPr>
      <dsp:spPr>
        <a:xfrm>
          <a:off x="2737026" y="2086707"/>
          <a:ext cx="4105539" cy="9485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400" kern="1200" dirty="0"/>
            <a:t>Werbepartner akquirieren</a:t>
          </a:r>
        </a:p>
      </dsp:txBody>
      <dsp:txXfrm>
        <a:off x="2737026" y="2205270"/>
        <a:ext cx="3749850" cy="711377"/>
      </dsp:txXfrm>
    </dsp:sp>
    <dsp:sp modelId="{DE02C6A7-4CEB-4344-B33A-6329D238D851}">
      <dsp:nvSpPr>
        <dsp:cNvPr id="0" name=""/>
        <dsp:cNvSpPr/>
      </dsp:nvSpPr>
      <dsp:spPr>
        <a:xfrm>
          <a:off x="0" y="2086707"/>
          <a:ext cx="2737026" cy="9485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kern="1200" dirty="0"/>
            <a:t>Vertrieb</a:t>
          </a:r>
        </a:p>
      </dsp:txBody>
      <dsp:txXfrm>
        <a:off x="46302" y="2133009"/>
        <a:ext cx="2644422" cy="8558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6F37F4-05E7-43C2-B556-D6E3CC98F0E9}">
      <dsp:nvSpPr>
        <dsp:cNvPr id="0" name=""/>
        <dsp:cNvSpPr/>
      </dsp:nvSpPr>
      <dsp:spPr>
        <a:xfrm>
          <a:off x="2737026" y="0"/>
          <a:ext cx="4105539" cy="9485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400" kern="1200" dirty="0"/>
            <a:t>Auf CHF 800‘000 heben</a:t>
          </a:r>
        </a:p>
      </dsp:txBody>
      <dsp:txXfrm>
        <a:off x="2737026" y="118563"/>
        <a:ext cx="3749850" cy="711377"/>
      </dsp:txXfrm>
    </dsp:sp>
    <dsp:sp modelId="{9EFA1B01-6FE6-4C66-9FF3-75310A698D12}">
      <dsp:nvSpPr>
        <dsp:cNvPr id="0" name=""/>
        <dsp:cNvSpPr/>
      </dsp:nvSpPr>
      <dsp:spPr>
        <a:xfrm>
          <a:off x="19624" y="0"/>
          <a:ext cx="2737026" cy="9485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kern="1200" dirty="0"/>
            <a:t>Umsatz</a:t>
          </a:r>
        </a:p>
      </dsp:txBody>
      <dsp:txXfrm>
        <a:off x="65926" y="46302"/>
        <a:ext cx="2644422" cy="855899"/>
      </dsp:txXfrm>
    </dsp:sp>
    <dsp:sp modelId="{88D31000-1224-4AFD-B56C-F908EABA01D1}">
      <dsp:nvSpPr>
        <dsp:cNvPr id="0" name=""/>
        <dsp:cNvSpPr/>
      </dsp:nvSpPr>
      <dsp:spPr>
        <a:xfrm>
          <a:off x="2737026" y="1043353"/>
          <a:ext cx="4105539" cy="9485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400" kern="1200" dirty="0"/>
            <a:t>Auf 35% steigern</a:t>
          </a:r>
        </a:p>
      </dsp:txBody>
      <dsp:txXfrm>
        <a:off x="2737026" y="1161916"/>
        <a:ext cx="3749850" cy="711377"/>
      </dsp:txXfrm>
    </dsp:sp>
    <dsp:sp modelId="{6E4A4167-49C1-4428-AA9A-15AFEFF35243}">
      <dsp:nvSpPr>
        <dsp:cNvPr id="0" name=""/>
        <dsp:cNvSpPr/>
      </dsp:nvSpPr>
      <dsp:spPr>
        <a:xfrm>
          <a:off x="0" y="1043353"/>
          <a:ext cx="2737026" cy="9485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kern="1200" dirty="0"/>
            <a:t>Marktanteil</a:t>
          </a:r>
        </a:p>
      </dsp:txBody>
      <dsp:txXfrm>
        <a:off x="46302" y="1089655"/>
        <a:ext cx="2644422" cy="855899"/>
      </dsp:txXfrm>
    </dsp:sp>
    <dsp:sp modelId="{FD13BAE7-F254-4CF7-B3AD-A9A30EF71C9C}">
      <dsp:nvSpPr>
        <dsp:cNvPr id="0" name=""/>
        <dsp:cNvSpPr/>
      </dsp:nvSpPr>
      <dsp:spPr>
        <a:xfrm>
          <a:off x="2737026" y="2086707"/>
          <a:ext cx="4105539" cy="9485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400" kern="1200"/>
            <a:t>Verbessern!</a:t>
          </a:r>
          <a:endParaRPr lang="de-DE" sz="2400" kern="1200" dirty="0"/>
        </a:p>
      </dsp:txBody>
      <dsp:txXfrm>
        <a:off x="2737026" y="2205270"/>
        <a:ext cx="3749850" cy="711377"/>
      </dsp:txXfrm>
    </dsp:sp>
    <dsp:sp modelId="{DE02C6A7-4CEB-4344-B33A-6329D238D851}">
      <dsp:nvSpPr>
        <dsp:cNvPr id="0" name=""/>
        <dsp:cNvSpPr/>
      </dsp:nvSpPr>
      <dsp:spPr>
        <a:xfrm>
          <a:off x="0" y="2086707"/>
          <a:ext cx="2737026" cy="9485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kern="1200" dirty="0"/>
            <a:t>Vertrieb</a:t>
          </a:r>
        </a:p>
      </dsp:txBody>
      <dsp:txXfrm>
        <a:off x="46302" y="2133009"/>
        <a:ext cx="2644422" cy="8558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FCF7A9-2452-494A-BAF8-2A235A736C53}">
      <dsp:nvSpPr>
        <dsp:cNvPr id="0" name=""/>
        <dsp:cNvSpPr/>
      </dsp:nvSpPr>
      <dsp:spPr>
        <a:xfrm>
          <a:off x="3669434" y="813835"/>
          <a:ext cx="170799" cy="748264"/>
        </a:xfrm>
        <a:custGeom>
          <a:avLst/>
          <a:gdLst/>
          <a:ahLst/>
          <a:cxnLst/>
          <a:rect l="0" t="0" r="0" b="0"/>
          <a:pathLst>
            <a:path>
              <a:moveTo>
                <a:pt x="170799" y="0"/>
              </a:moveTo>
              <a:lnTo>
                <a:pt x="170799" y="748264"/>
              </a:lnTo>
              <a:lnTo>
                <a:pt x="0" y="74826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FCEFC2-60AB-4D7D-B072-448092D9234D}">
      <dsp:nvSpPr>
        <dsp:cNvPr id="0" name=""/>
        <dsp:cNvSpPr/>
      </dsp:nvSpPr>
      <dsp:spPr>
        <a:xfrm>
          <a:off x="3840234" y="813835"/>
          <a:ext cx="2952390" cy="14965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5729"/>
              </a:lnTo>
              <a:lnTo>
                <a:pt x="2952390" y="1325729"/>
              </a:lnTo>
              <a:lnTo>
                <a:pt x="2952390" y="149652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84D8B5-EAE4-4450-B84E-4B8C124AC980}">
      <dsp:nvSpPr>
        <dsp:cNvPr id="0" name=""/>
        <dsp:cNvSpPr/>
      </dsp:nvSpPr>
      <dsp:spPr>
        <a:xfrm>
          <a:off x="3840234" y="813835"/>
          <a:ext cx="984130" cy="14965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5729"/>
              </a:lnTo>
              <a:lnTo>
                <a:pt x="984130" y="1325729"/>
              </a:lnTo>
              <a:lnTo>
                <a:pt x="984130" y="149652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D7F0DB-575C-484B-9ED2-F90C55B4A6DD}">
      <dsp:nvSpPr>
        <dsp:cNvPr id="0" name=""/>
        <dsp:cNvSpPr/>
      </dsp:nvSpPr>
      <dsp:spPr>
        <a:xfrm>
          <a:off x="2856103" y="813835"/>
          <a:ext cx="984130" cy="1496528"/>
        </a:xfrm>
        <a:custGeom>
          <a:avLst/>
          <a:gdLst/>
          <a:ahLst/>
          <a:cxnLst/>
          <a:rect l="0" t="0" r="0" b="0"/>
          <a:pathLst>
            <a:path>
              <a:moveTo>
                <a:pt x="984130" y="0"/>
              </a:moveTo>
              <a:lnTo>
                <a:pt x="984130" y="1325729"/>
              </a:lnTo>
              <a:lnTo>
                <a:pt x="0" y="1325729"/>
              </a:lnTo>
              <a:lnTo>
                <a:pt x="0" y="149652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17E487-0C99-48A0-8B38-6B6D44C0646D}">
      <dsp:nvSpPr>
        <dsp:cNvPr id="0" name=""/>
        <dsp:cNvSpPr/>
      </dsp:nvSpPr>
      <dsp:spPr>
        <a:xfrm>
          <a:off x="887843" y="813835"/>
          <a:ext cx="2952390" cy="1496528"/>
        </a:xfrm>
        <a:custGeom>
          <a:avLst/>
          <a:gdLst/>
          <a:ahLst/>
          <a:cxnLst/>
          <a:rect l="0" t="0" r="0" b="0"/>
          <a:pathLst>
            <a:path>
              <a:moveTo>
                <a:pt x="2952390" y="0"/>
              </a:moveTo>
              <a:lnTo>
                <a:pt x="2952390" y="1325729"/>
              </a:lnTo>
              <a:lnTo>
                <a:pt x="0" y="1325729"/>
              </a:lnTo>
              <a:lnTo>
                <a:pt x="0" y="149652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4F2260-3D98-4FF3-AA6C-DC0275AD3C54}">
      <dsp:nvSpPr>
        <dsp:cNvPr id="0" name=""/>
        <dsp:cNvSpPr/>
      </dsp:nvSpPr>
      <dsp:spPr>
        <a:xfrm>
          <a:off x="3026903" y="504"/>
          <a:ext cx="1626661" cy="8133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Arno Huber</a:t>
          </a:r>
          <a:br>
            <a:rPr lang="de-DE" sz="1600" kern="1200" dirty="0"/>
          </a:br>
          <a:r>
            <a:rPr lang="de-DE" sz="1600" kern="1200" dirty="0"/>
            <a:t>Geschäftsführer</a:t>
          </a:r>
        </a:p>
      </dsp:txBody>
      <dsp:txXfrm>
        <a:off x="3026903" y="504"/>
        <a:ext cx="1626661" cy="813330"/>
      </dsp:txXfrm>
    </dsp:sp>
    <dsp:sp modelId="{9BD82B30-A16B-4D13-ACA8-035F8B4B4A00}">
      <dsp:nvSpPr>
        <dsp:cNvPr id="0" name=""/>
        <dsp:cNvSpPr/>
      </dsp:nvSpPr>
      <dsp:spPr>
        <a:xfrm>
          <a:off x="74512" y="2310364"/>
          <a:ext cx="1626661" cy="8133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Peter Friedli</a:t>
          </a:r>
          <a:br>
            <a:rPr lang="de-DE" sz="1600" kern="1200" dirty="0"/>
          </a:br>
          <a:r>
            <a:rPr lang="de-DE" sz="1600" kern="1200" dirty="0"/>
            <a:t>EDV</a:t>
          </a:r>
        </a:p>
      </dsp:txBody>
      <dsp:txXfrm>
        <a:off x="74512" y="2310364"/>
        <a:ext cx="1626661" cy="813330"/>
      </dsp:txXfrm>
    </dsp:sp>
    <dsp:sp modelId="{B9A66A51-6611-4A43-A149-EC96F5BD0D20}">
      <dsp:nvSpPr>
        <dsp:cNvPr id="0" name=""/>
        <dsp:cNvSpPr/>
      </dsp:nvSpPr>
      <dsp:spPr>
        <a:xfrm>
          <a:off x="2042772" y="2310364"/>
          <a:ext cx="1626661" cy="8133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Urs Meier</a:t>
          </a:r>
          <a:br>
            <a:rPr lang="de-DE" sz="1600" kern="1200" dirty="0"/>
          </a:br>
          <a:r>
            <a:rPr lang="de-DE" sz="1600" kern="1200" dirty="0"/>
            <a:t>Buchhaltung</a:t>
          </a:r>
        </a:p>
      </dsp:txBody>
      <dsp:txXfrm>
        <a:off x="2042772" y="2310364"/>
        <a:ext cx="1626661" cy="813330"/>
      </dsp:txXfrm>
    </dsp:sp>
    <dsp:sp modelId="{FBA999E1-A91B-423D-913E-BE7D3EE0D9E2}">
      <dsp:nvSpPr>
        <dsp:cNvPr id="0" name=""/>
        <dsp:cNvSpPr/>
      </dsp:nvSpPr>
      <dsp:spPr>
        <a:xfrm>
          <a:off x="4011033" y="2310364"/>
          <a:ext cx="1626661" cy="8133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Claudia Müller</a:t>
          </a:r>
          <a:br>
            <a:rPr lang="de-DE" sz="1600" kern="1200" dirty="0"/>
          </a:br>
          <a:r>
            <a:rPr lang="de-DE" sz="1600" kern="1200" dirty="0"/>
            <a:t>Layout</a:t>
          </a:r>
        </a:p>
      </dsp:txBody>
      <dsp:txXfrm>
        <a:off x="4011033" y="2310364"/>
        <a:ext cx="1626661" cy="813330"/>
      </dsp:txXfrm>
    </dsp:sp>
    <dsp:sp modelId="{333B8CE1-A374-463C-BDB3-5E420BF414C4}">
      <dsp:nvSpPr>
        <dsp:cNvPr id="0" name=""/>
        <dsp:cNvSpPr/>
      </dsp:nvSpPr>
      <dsp:spPr>
        <a:xfrm>
          <a:off x="5979294" y="2310364"/>
          <a:ext cx="1626661" cy="8133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Susi </a:t>
          </a:r>
          <a:r>
            <a:rPr lang="de-DE" sz="1600" kern="1200" dirty="0" err="1"/>
            <a:t>Fischli</a:t>
          </a:r>
          <a:br>
            <a:rPr lang="de-DE" sz="1600" kern="1200" dirty="0"/>
          </a:br>
          <a:r>
            <a:rPr lang="de-DE" sz="1600" kern="1200" dirty="0"/>
            <a:t>Marketing</a:t>
          </a:r>
        </a:p>
      </dsp:txBody>
      <dsp:txXfrm>
        <a:off x="5979294" y="2310364"/>
        <a:ext cx="1626661" cy="813330"/>
      </dsp:txXfrm>
    </dsp:sp>
    <dsp:sp modelId="{696A9DBB-D7C8-4648-95E7-E85FA620052B}">
      <dsp:nvSpPr>
        <dsp:cNvPr id="0" name=""/>
        <dsp:cNvSpPr/>
      </dsp:nvSpPr>
      <dsp:spPr>
        <a:xfrm>
          <a:off x="2042772" y="1155434"/>
          <a:ext cx="1626661" cy="8133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Mira Schmid</a:t>
          </a:r>
          <a:br>
            <a:rPr lang="de-DE" sz="1600" kern="1200" dirty="0"/>
          </a:br>
          <a:r>
            <a:rPr lang="de-DE" sz="1600" kern="1200" dirty="0"/>
            <a:t>Chefsekretärin</a:t>
          </a:r>
        </a:p>
      </dsp:txBody>
      <dsp:txXfrm>
        <a:off x="2042772" y="1155434"/>
        <a:ext cx="1626661" cy="8133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BF55C-CF80-4229-A889-EB2B886DA644}" type="datetimeFigureOut">
              <a:rPr lang="de-CH" smtClean="0"/>
              <a:t>10.03.2020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24FB67-F2EC-4CE5-89E0-A4E06F7C76B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42874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AB5F2-0D7B-41C5-A2F7-E70400794612}" type="datetimeFigureOut">
              <a:rPr lang="de-DE" smtClean="0"/>
              <a:t>10.03.2020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276C65-11FD-44DD-ACE3-0224F33468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212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76C65-11FD-44DD-ACE3-0224F334681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9932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76C65-11FD-44DD-ACE3-0224F334681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713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76C65-11FD-44DD-ACE3-0224F3346817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0637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76C65-11FD-44DD-ACE3-0224F3346817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4568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76C65-11FD-44DD-ACE3-0224F3346817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3742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12.04.2016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Susi </a:t>
            </a:r>
            <a:r>
              <a:rPr lang="de-DE" dirty="0" err="1"/>
              <a:t>Fischli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13623-A3B4-4B38-81F6-547A50C34F82}" type="slidenum">
              <a:rPr lang="de-DE" smtClean="0"/>
              <a:t>‹Nr.›</a:t>
            </a:fld>
            <a:endParaRPr lang="de-DE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218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10.09.2013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Nora Moritz und Peter Katz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13623-A3B4-4B38-81F6-547A50C34F8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3913877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10.09.2013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Nora Moritz und Peter Katz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13623-A3B4-4B38-81F6-547A50C34F8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996521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10.09.2013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Nora Moritz und Peter Katz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13623-A3B4-4B38-81F6-547A50C34F8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0000972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10.09.2013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Nora Moritz und Peter Katz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13623-A3B4-4B38-81F6-547A50C34F8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052859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10.09.2013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Nora Moritz und Peter Katz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13623-A3B4-4B38-81F6-547A50C34F8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8672214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10.09.2013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Nora Moritz und Peter Katz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13623-A3B4-4B38-81F6-547A50C34F8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644043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10.09.2013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Nora Moritz und Peter Katz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13623-A3B4-4B38-81F6-547A50C34F8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6307114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10.09.2013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Nora Moritz und Peter Katz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13623-A3B4-4B38-81F6-547A50C34F8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124305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eschreibendem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10.09.2013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Nora Moritz und Peter Katz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13623-A3B4-4B38-81F6-547A50C34F8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484313" y="2646363"/>
            <a:ext cx="3616325" cy="3008312"/>
          </a:xfrm>
        </p:spPr>
        <p:txBody>
          <a:bodyPr/>
          <a:lstStyle/>
          <a:p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5438775" y="2646363"/>
            <a:ext cx="3536950" cy="30083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74658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672A0E-6E4B-4A66-9548-221E4BD7AA2F}" type="datetime1">
              <a:rPr lang="de-DE" smtClean="0"/>
              <a:pPr/>
              <a:t>10.03.2020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Susi </a:t>
            </a:r>
            <a:r>
              <a:rPr lang="de-DE" dirty="0" err="1"/>
              <a:t>Fischli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13623-A3B4-4B38-81F6-547A50C34F8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6461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12.04.2016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Nora Moritz und Peter Katz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13623-A3B4-4B38-81F6-547A50C34F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6144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10.09.2013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Nora Moritz und Peter Katz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13623-A3B4-4B38-81F6-547A50C34F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456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10.09.2013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Nora Moritz und Peter Katz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13623-A3B4-4B38-81F6-547A50C34F8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168180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10.09.2013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Nora Moritz und Peter Katz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13623-A3B4-4B38-81F6-547A50C34F8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7635775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10.09.2013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Nora Moritz und Peter Katz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13623-A3B4-4B38-81F6-547A50C34F8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681311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10.09.2013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Nora Moritz und Peter Katz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13623-A3B4-4B38-81F6-547A50C34F8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533140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10.09.2013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Nora Moritz und Peter Katz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13623-A3B4-4B38-81F6-547A50C34F8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2187072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4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de-DE" dirty="0"/>
              <a:t>Susi </a:t>
            </a:r>
            <a:r>
              <a:rPr lang="de-DE" dirty="0" err="1"/>
              <a:t>Fischli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3713623-A3B4-4B38-81F6-547A50C34F8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41459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  <p:sldLayoutId id="2147483908" r:id="rId12"/>
    <p:sldLayoutId id="2147483909" r:id="rId13"/>
    <p:sldLayoutId id="2147483910" r:id="rId14"/>
    <p:sldLayoutId id="2147483911" r:id="rId15"/>
    <p:sldLayoutId id="2147483912" r:id="rId16"/>
    <p:sldLayoutId id="2147483913" r:id="rId17"/>
    <p:sldLayoutId id="2147483763" r:id="rId18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/>
              <a:t>Marketingbericht</a:t>
            </a:r>
            <a:br>
              <a:rPr lang="de-CH"/>
            </a:br>
            <a:r>
              <a:rPr lang="de-CH"/>
              <a:t>Glattsprützer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>
                <a:solidFill>
                  <a:schemeClr val="tx1"/>
                </a:solidFill>
              </a:rPr>
              <a:t>Von Susi Fischli</a:t>
            </a:r>
          </a:p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35129117"/>
      </p:ext>
    </p:extLst>
  </p:cSld>
  <p:clrMapOvr>
    <a:masterClrMapping/>
  </p:clrMapOvr>
  <p:transition spd="med" advTm="20706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Werbeausgaben in Franken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30536-0A0D-4F7B-B003-9C120E455158}" type="datetime1">
              <a:rPr lang="de-CH" smtClean="0"/>
              <a:t>10.03.2020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Susi Fischli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A3713623-A3B4-4B38-81F6-547A50C34F82}" type="slidenum">
              <a:rPr lang="de-CH" smtClean="0"/>
              <a:t>10</a:t>
            </a:fld>
            <a:endParaRPr lang="de-CH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31895"/>
              </p:ext>
            </p:extLst>
          </p:nvPr>
        </p:nvGraphicFramePr>
        <p:xfrm>
          <a:off x="1115629" y="1039495"/>
          <a:ext cx="1001871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4979">
                  <a:extLst>
                    <a:ext uri="{9D8B030D-6E8A-4147-A177-3AD203B41FA5}">
                      <a16:colId xmlns:a16="http://schemas.microsoft.com/office/drawing/2014/main" val="3488201418"/>
                    </a:ext>
                  </a:extLst>
                </a:gridCol>
                <a:gridCol w="1962912">
                  <a:extLst>
                    <a:ext uri="{9D8B030D-6E8A-4147-A177-3AD203B41FA5}">
                      <a16:colId xmlns:a16="http://schemas.microsoft.com/office/drawing/2014/main" val="1619114025"/>
                    </a:ext>
                  </a:extLst>
                </a:gridCol>
                <a:gridCol w="1938528">
                  <a:extLst>
                    <a:ext uri="{9D8B030D-6E8A-4147-A177-3AD203B41FA5}">
                      <a16:colId xmlns:a16="http://schemas.microsoft.com/office/drawing/2014/main" val="1191970737"/>
                    </a:ext>
                  </a:extLst>
                </a:gridCol>
                <a:gridCol w="1987296">
                  <a:extLst>
                    <a:ext uri="{9D8B030D-6E8A-4147-A177-3AD203B41FA5}">
                      <a16:colId xmlns:a16="http://schemas.microsoft.com/office/drawing/2014/main" val="55304951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3818417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Werbeausgaben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2017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97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Plakate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23500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26900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27500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28300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916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Anzeigen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44000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50067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80000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145000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383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Radiospots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7865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6500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7000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7800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696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Aktionen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6800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15900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24000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043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Sponsoring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8000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12600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22900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2778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AdWords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34700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50000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62000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40600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343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124865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161967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217500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268600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305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0812105"/>
      </p:ext>
    </p:extLst>
  </p:cSld>
  <p:clrMapOvr>
    <a:masterClrMapping/>
  </p:clrMapOvr>
  <p:transition spd="med" advTm="29314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Werbeausgaben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2964847"/>
              </p:ext>
            </p:extLst>
          </p:nvPr>
        </p:nvGraphicFramePr>
        <p:xfrm>
          <a:off x="2418896" y="1198300"/>
          <a:ext cx="7485516" cy="3200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F6824-D2DD-443E-8B4A-5B838828673E}" type="datetime1">
              <a:rPr lang="de-CH" smtClean="0"/>
              <a:t>10.03.2020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Susi Fischli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A3713623-A3B4-4B38-81F6-547A50C34F82}" type="slidenum">
              <a:rPr lang="de-CH" smtClean="0"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34588593"/>
      </p:ext>
    </p:extLst>
  </p:cSld>
  <p:clrMapOvr>
    <a:masterClrMapping/>
  </p:clrMapOvr>
  <p:transition spd="med" advTm="14265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Public Relations-Strategien.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/>
              <a:t>Marketingprogramme</a:t>
            </a:r>
          </a:p>
          <a:p>
            <a:pPr lvl="0"/>
            <a:r>
              <a:rPr lang="de-CH"/>
              <a:t>Andere Werbeprogramme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755F-CB6C-4338-A608-CD2ECF5410D1}" type="datetime1">
              <a:rPr lang="de-CH" smtClean="0"/>
              <a:t>10.03.2020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Susi Fischli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C0EB4AB-1352-47E8-97BD-EE37EF364B5E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19881511"/>
      </p:ext>
    </p:extLst>
  </p:cSld>
  <p:clrMapOvr>
    <a:masterClrMapping/>
  </p:clrMapOvr>
  <p:transition spd="med" advTm="15000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Vertrieb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/>
              <a:t>Vertriebsstrategie</a:t>
            </a:r>
          </a:p>
          <a:p>
            <a:pPr lvl="0"/>
            <a:r>
              <a:rPr lang="de-CH"/>
              <a:t>Vertriebskanäle</a:t>
            </a:r>
          </a:p>
          <a:p>
            <a:pPr lvl="0"/>
            <a:r>
              <a:rPr lang="de-CH"/>
              <a:t>Vertriebsanteile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CF2-D96F-4A44-B4FF-3514D6893259}" type="datetime1">
              <a:rPr lang="de-CH" smtClean="0"/>
              <a:t>10.03.2020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Susi Fischli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C0EB4AB-1352-47E8-97BD-EE37EF364B5E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89783879"/>
      </p:ext>
    </p:extLst>
  </p:cSld>
  <p:clrMapOvr>
    <a:masterClrMapping/>
  </p:clrMapOvr>
  <p:transition spd="med" advTm="45014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Ziele im ersten Jahr.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B2EA6-2E23-4F0A-8EB9-04571D087DA7}" type="datetime1">
              <a:rPr lang="de-CH" smtClean="0"/>
              <a:t>10.03.2020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Susi Fischli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C0EB4AB-1352-47E8-97BD-EE37EF364B5E}" type="slidenum">
              <a:rPr lang="de-CH" smtClean="0"/>
              <a:t>14</a:t>
            </a:fld>
            <a:endParaRPr lang="de-CH" dirty="0"/>
          </a:p>
        </p:txBody>
      </p:sp>
      <p:graphicFrame>
        <p:nvGraphicFramePr>
          <p:cNvPr id="10" name="Diagramm 9"/>
          <p:cNvGraphicFramePr/>
          <p:nvPr>
            <p:extLst>
              <p:ext uri="{D42A27DB-BD31-4B8C-83A1-F6EECF244321}">
                <p14:modId xmlns:p14="http://schemas.microsoft.com/office/powerpoint/2010/main" val="3296993579"/>
              </p:ext>
            </p:extLst>
          </p:nvPr>
        </p:nvGraphicFramePr>
        <p:xfrm>
          <a:off x="2376046" y="1274320"/>
          <a:ext cx="6842566" cy="3035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0867755"/>
      </p:ext>
    </p:extLst>
  </p:cSld>
  <p:clrMapOvr>
    <a:masterClrMapping/>
  </p:clrMapOvr>
  <p:transition spd="med" advTm="10597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Ziele in den folgenden Jahren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BB3F3-42DC-4084-BDF7-88685345CB39}" type="datetime1">
              <a:rPr lang="de-CH" smtClean="0"/>
              <a:t>10.03.2020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Susi Fischli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C0EB4AB-1352-47E8-97BD-EE37EF364B5E}" type="slidenum">
              <a:rPr lang="de-CH" smtClean="0"/>
              <a:t>15</a:t>
            </a:fld>
            <a:endParaRPr lang="de-CH" dirty="0"/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1473032967"/>
              </p:ext>
            </p:extLst>
          </p:nvPr>
        </p:nvGraphicFramePr>
        <p:xfrm>
          <a:off x="2764471" y="1156168"/>
          <a:ext cx="6842566" cy="3035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3578724"/>
      </p:ext>
    </p:extLst>
  </p:cSld>
  <p:clrMapOvr>
    <a:masterClrMapping/>
  </p:clrMapOvr>
  <p:transition spd="med" advTm="24718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Geschäftsleitung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9098346"/>
              </p:ext>
            </p:extLst>
          </p:nvPr>
        </p:nvGraphicFramePr>
        <p:xfrm>
          <a:off x="2223944" y="1066270"/>
          <a:ext cx="7680468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D2EB5-AA76-4396-BE8E-15961F3250A4}" type="datetime1">
              <a:rPr lang="de-CH" smtClean="0"/>
              <a:t>10.03.2020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Susi Fischli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A3713623-A3B4-4B38-81F6-547A50C34F82}" type="slidenum">
              <a:rPr lang="de-CH" smtClean="0"/>
              <a:t>16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38127447"/>
      </p:ext>
    </p:extLst>
  </p:cSld>
  <p:clrMapOvr>
    <a:masterClrMapping/>
  </p:clrMapOvr>
  <p:transition spd="med" advTm="21888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Der Glattsprützer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/>
              <a:t>Programmzeitschrift</a:t>
            </a:r>
          </a:p>
          <a:p>
            <a:r>
              <a:rPr lang="de-CH"/>
              <a:t>Lifestyle-Informationen</a:t>
            </a:r>
          </a:p>
          <a:p>
            <a:r>
              <a:rPr lang="de-CH"/>
              <a:t>Kleinanzeigen</a:t>
            </a:r>
          </a:p>
          <a:p>
            <a:r>
              <a:rPr lang="de-CH"/>
              <a:t>Szenereportagen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2E614-AA48-49A8-8459-547F18E7369A}" type="datetime1">
              <a:rPr lang="de-CH" smtClean="0"/>
              <a:t>10.03.2020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Susi Fischli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A3713623-A3B4-4B38-81F6-547A50C34F8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1818490"/>
      </p:ext>
    </p:extLst>
  </p:cSld>
  <p:clrMapOvr>
    <a:masterClrMapping/>
  </p:clrMapOvr>
  <p:transition spd="med" advTm="21131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CH"/>
              <a:t>Die</a:t>
            </a:r>
            <a:r>
              <a:rPr lang="de-CH" baseline="0"/>
              <a:t> Leser des </a:t>
            </a:r>
            <a:r>
              <a:rPr lang="de-CH"/>
              <a:t>Glattsprützers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/>
              <a:t>Erwachsene</a:t>
            </a:r>
          </a:p>
          <a:p>
            <a:pPr lvl="0"/>
            <a:r>
              <a:rPr lang="de-CH"/>
              <a:t>Jugendliche</a:t>
            </a:r>
          </a:p>
          <a:p>
            <a:pPr lvl="1"/>
            <a:r>
              <a:rPr lang="de-CH"/>
              <a:t>Studenten</a:t>
            </a:r>
          </a:p>
          <a:p>
            <a:pPr lvl="1"/>
            <a:r>
              <a:rPr lang="de-CH"/>
              <a:t>Schüler</a:t>
            </a:r>
          </a:p>
          <a:p>
            <a:pPr lvl="1"/>
            <a:r>
              <a:rPr lang="de-CH"/>
              <a:t>Berufstätige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55FEF-CE92-4E78-888F-D6B82B6EE941}" type="datetime1">
              <a:rPr lang="de-CH" smtClean="0"/>
              <a:t>10.03.2020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Susi Fischli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A3713623-A3B4-4B38-81F6-547A50C34F8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2427264"/>
      </p:ext>
    </p:extLst>
  </p:cSld>
  <p:clrMapOvr>
    <a:masterClrMapping/>
  </p:clrMapOvr>
  <p:transition spd="med" advTm="14057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Konkurrenz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/>
              <a:t>Mitbewerber</a:t>
            </a:r>
          </a:p>
          <a:p>
            <a:pPr lvl="0"/>
            <a:r>
              <a:rPr lang="de-CH"/>
              <a:t>Marktposition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9D93-DBD6-4F7A-B879-4430C7792B3B}" type="datetime1">
              <a:rPr lang="de-CH" smtClean="0"/>
              <a:t>10.03.2020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Susi Fischli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C0EB4AB-1352-47E8-97BD-EE37EF364B5E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8353114"/>
      </p:ext>
    </p:extLst>
  </p:cSld>
  <p:clrMapOvr>
    <a:masterClrMapping/>
  </p:clrMapOvr>
  <p:transition spd="med" advTm="25462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Mitbewerber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9664860"/>
              </p:ext>
            </p:extLst>
          </p:nvPr>
        </p:nvGraphicFramePr>
        <p:xfrm>
          <a:off x="2170112" y="1450848"/>
          <a:ext cx="85344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6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2400" dirty="0"/>
                        <a:t>Zeitung</a:t>
                      </a:r>
                    </a:p>
                  </a:txBody>
                  <a:tcPr marL="77893" marR="77893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Erscheinungsjahr</a:t>
                      </a:r>
                    </a:p>
                  </a:txBody>
                  <a:tcPr marL="77893" marR="77893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/>
                        <a:t>Top Magazin</a:t>
                      </a:r>
                    </a:p>
                  </a:txBody>
                  <a:tcPr marL="77893" marR="77893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1973</a:t>
                      </a:r>
                    </a:p>
                  </a:txBody>
                  <a:tcPr marL="77893" marR="77893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/>
                        <a:t>City-Journal</a:t>
                      </a:r>
                    </a:p>
                  </a:txBody>
                  <a:tcPr marL="77893" marR="77893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1979</a:t>
                      </a:r>
                    </a:p>
                  </a:txBody>
                  <a:tcPr marL="77893" marR="77893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 err="1"/>
                        <a:t>Glattsprützer</a:t>
                      </a:r>
                      <a:endParaRPr lang="de-DE" sz="2400" dirty="0"/>
                    </a:p>
                  </a:txBody>
                  <a:tcPr marL="77893" marR="77893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2000</a:t>
                      </a:r>
                    </a:p>
                  </a:txBody>
                  <a:tcPr marL="77893" marR="77893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2400" dirty="0"/>
                        <a:t>Terminblatt</a:t>
                      </a:r>
                    </a:p>
                  </a:txBody>
                  <a:tcPr marL="77893" marR="77893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1997</a:t>
                      </a:r>
                    </a:p>
                  </a:txBody>
                  <a:tcPr marL="77893" marR="77893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5032-98D4-450E-9614-CFBEC5BD75B3}" type="datetime1">
              <a:rPr lang="de-CH" smtClean="0"/>
              <a:t>10.03.2020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Susi Fischli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A3713623-A3B4-4B38-81F6-547A50C34F8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2197440"/>
      </p:ext>
    </p:extLst>
  </p:cSld>
  <p:clrMapOvr>
    <a:masterClrMapping/>
  </p:clrMapOvr>
  <p:transition spd="med" advTm="26416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Auflagen der Mitbewerber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1277101"/>
              </p:ext>
            </p:extLst>
          </p:nvPr>
        </p:nvGraphicFramePr>
        <p:xfrm>
          <a:off x="2045145" y="1271057"/>
          <a:ext cx="7637916" cy="321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26.04.2016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Susi </a:t>
            </a:r>
            <a:r>
              <a:rPr lang="de-DE" dirty="0" err="1"/>
              <a:t>Fischli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A3713623-A3B4-4B38-81F6-547A50C34F8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3792575"/>
      </p:ext>
    </p:extLst>
  </p:cSld>
  <p:clrMapOvr>
    <a:masterClrMapping/>
  </p:clrMapOvr>
  <p:transition spd="med" advTm="26375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/>
              <a:t>Auflagen Mitbewerber </a:t>
            </a:r>
            <a:br>
              <a:rPr lang="de-CH"/>
            </a:br>
            <a:r>
              <a:rPr lang="de-CH"/>
              <a:t>1. Quartal</a:t>
            </a:r>
          </a:p>
        </p:txBody>
      </p:sp>
      <p:graphicFrame>
        <p:nvGraphicFramePr>
          <p:cNvPr id="11" name="Inhaltsplatzhalt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673998"/>
              </p:ext>
            </p:extLst>
          </p:nvPr>
        </p:nvGraphicFramePr>
        <p:xfrm>
          <a:off x="1106361" y="996695"/>
          <a:ext cx="6875916" cy="3200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26.04.2016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Susi Fischli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A3713623-A3B4-4B38-81F6-547A50C34F8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959672"/>
      </p:ext>
    </p:extLst>
  </p:cSld>
  <p:clrMapOvr>
    <a:masterClrMapping/>
  </p:clrMapOvr>
  <p:transition spd="med" advTm="28076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Marktanteile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48BE-B955-4151-9FD2-C38B055DF2D2}" type="datetime1">
              <a:rPr lang="de-DE" smtClean="0"/>
              <a:t>10.03.2020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Susi Fischli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A3713623-A3B4-4B38-81F6-547A50C34F82}" type="slidenum">
              <a:rPr lang="de-DE" smtClean="0"/>
              <a:t>8</a:t>
            </a:fld>
            <a:endParaRPr lang="de-DE"/>
          </a:p>
        </p:txBody>
      </p:sp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381213582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7075695"/>
      </p:ext>
    </p:extLst>
  </p:cSld>
  <p:clrMapOvr>
    <a:masterClrMapping/>
  </p:clrMapOvr>
  <p:transition spd="med" advTm="31685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Werbebudget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/>
              <a:t>Größe des Budgets</a:t>
            </a:r>
          </a:p>
          <a:p>
            <a:pPr lvl="0"/>
            <a:r>
              <a:rPr lang="de-CH"/>
              <a:t>Übersicht der Werbeausgaben.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1344-090A-45B6-BBDC-8B71D7EE9616}" type="datetime1">
              <a:rPr lang="de-CH" smtClean="0"/>
              <a:t>10.03.2020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Susi Fischli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C0EB4AB-1352-47E8-97BD-EE37EF364B5E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07009716"/>
      </p:ext>
    </p:extLst>
  </p:cSld>
  <p:clrMapOvr>
    <a:masterClrMapping/>
  </p:clrMapOvr>
  <p:transition spd="med" advTm="11650">
    <p:pull/>
  </p:transition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E0A218B65CF8F4E9AF05F2AB7592672" ma:contentTypeVersion="12" ma:contentTypeDescription="Ein neues Dokument erstellen." ma:contentTypeScope="" ma:versionID="8144fdf4559586e96a529511ea7a1605">
  <xsd:schema xmlns:xsd="http://www.w3.org/2001/XMLSchema" xmlns:xs="http://www.w3.org/2001/XMLSchema" xmlns:p="http://schemas.microsoft.com/office/2006/metadata/properties" xmlns:ns2="5d36d37b-71b4-4416-b8a2-712a72be7925" xmlns:ns3="e92a2ac5-b25a-46ac-94d3-afeb148eacd8" targetNamespace="http://schemas.microsoft.com/office/2006/metadata/properties" ma:root="true" ma:fieldsID="dd19f91695a00ba4a67a7602d2e0e6d0" ns2:_="" ns3:_="">
    <xsd:import namespace="5d36d37b-71b4-4416-b8a2-712a72be7925"/>
    <xsd:import namespace="e92a2ac5-b25a-46ac-94d3-afeb148ea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36d37b-71b4-4416-b8a2-712a72be79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2a2ac5-b25a-46ac-94d3-afeb148ea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92BAF99-0A7E-4448-9A2B-776030B75109}"/>
</file>

<file path=customXml/itemProps2.xml><?xml version="1.0" encoding="utf-8"?>
<ds:datastoreItem xmlns:ds="http://schemas.openxmlformats.org/officeDocument/2006/customXml" ds:itemID="{32604A97-B6DF-4F0B-82B4-A7F9FEB61A65}"/>
</file>

<file path=customXml/itemProps3.xml><?xml version="1.0" encoding="utf-8"?>
<ds:datastoreItem xmlns:ds="http://schemas.openxmlformats.org/officeDocument/2006/customXml" ds:itemID="{729DE4AE-3558-4B92-B160-F9B07FD3DF72}"/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232</Words>
  <Application>Microsoft Office PowerPoint</Application>
  <PresentationFormat>Breitbild</PresentationFormat>
  <Paragraphs>154</Paragraphs>
  <Slides>16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0" baseType="lpstr">
      <vt:lpstr>Calibri</vt:lpstr>
      <vt:lpstr>Century Gothic</vt:lpstr>
      <vt:lpstr>Wingdings 3</vt:lpstr>
      <vt:lpstr>Segment</vt:lpstr>
      <vt:lpstr>Marketingbericht Glattsprützer</vt:lpstr>
      <vt:lpstr>Der Glattsprützer</vt:lpstr>
      <vt:lpstr>Die Leser des Glattsprützers</vt:lpstr>
      <vt:lpstr>Konkurrenz</vt:lpstr>
      <vt:lpstr>Mitbewerber</vt:lpstr>
      <vt:lpstr>Auflagen der Mitbewerber</vt:lpstr>
      <vt:lpstr>Auflagen Mitbewerber  1. Quartal</vt:lpstr>
      <vt:lpstr>Marktanteile</vt:lpstr>
      <vt:lpstr>Werbebudget</vt:lpstr>
      <vt:lpstr>Werbeausgaben in Franken</vt:lpstr>
      <vt:lpstr>Werbeausgaben</vt:lpstr>
      <vt:lpstr>Public Relations-Strategien.</vt:lpstr>
      <vt:lpstr>Vertrieb</vt:lpstr>
      <vt:lpstr>Ziele im ersten Jahr.</vt:lpstr>
      <vt:lpstr>Ziele in den folgenden Jahren</vt:lpstr>
      <vt:lpstr>Die Geschäftsleitung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Marketingbericht</dc:title>
  <dc:creator>Georges Wyttenbach</dc:creator>
  <cp:lastModifiedBy>Georges Wyttenbach</cp:lastModifiedBy>
  <cp:revision>71</cp:revision>
  <dcterms:created xsi:type="dcterms:W3CDTF">2013-09-02T12:07:44Z</dcterms:created>
  <dcterms:modified xsi:type="dcterms:W3CDTF">2020-03-10T13:30:23Z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0x010100BE0A218B65CF8F4E9AF05F2AB7592672</vt:lpwstr>
  </property>
</Properties>
</file>