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9"/>
  </p:notesMasterIdLst>
  <p:sldIdLst>
    <p:sldId id="262" r:id="rId2"/>
    <p:sldId id="257" r:id="rId3"/>
    <p:sldId id="263" r:id="rId4"/>
    <p:sldId id="259" r:id="rId5"/>
    <p:sldId id="261" r:id="rId6"/>
    <p:sldId id="258" r:id="rId7"/>
    <p:sldId id="25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02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46C3D-7BE4-4BC4-A577-C3331644072C}" type="datetimeFigureOut">
              <a:rPr lang="de-CH" smtClean="0"/>
              <a:t>09.03.2020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CF012-F830-45DA-9112-84F5BCE0E6A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35485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CF012-F830-45DA-9112-84F5BCE0E6A9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89870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376756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38420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695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0568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26999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8270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0816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8009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4817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1520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6126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8441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1271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41549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7818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2528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5301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33EC72B-45B2-4B47-BAA4-ACF693DB5D61}" type="datetimeFigureOut">
              <a:rPr lang="de-DE" smtClean="0"/>
              <a:t>09.03.2020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FA39A80-B3EC-45FB-ACF3-D8CED34C9B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0106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Schematische Darstellung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Serie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Hierarchische Darstellung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E3EED6F-E68D-42CE-A982-37BF0549677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de-CH" dirty="0"/>
              <a:t>Firma</a:t>
            </a:r>
          </a:p>
          <a:p>
            <a:pPr lvl="0"/>
            <a:r>
              <a:rPr lang="de-CH" dirty="0"/>
              <a:t>Administration</a:t>
            </a:r>
          </a:p>
          <a:p>
            <a:pPr lvl="0"/>
            <a:r>
              <a:rPr lang="de-CH" dirty="0"/>
              <a:t>Verkauf</a:t>
            </a:r>
          </a:p>
          <a:p>
            <a:pPr lvl="0"/>
            <a:r>
              <a:rPr lang="de-CH" dirty="0"/>
              <a:t>Einkauf</a:t>
            </a:r>
          </a:p>
          <a:p>
            <a:pPr lvl="0"/>
            <a:r>
              <a:rPr lang="de-CH" dirty="0"/>
              <a:t>Personal</a:t>
            </a:r>
          </a:p>
          <a:p>
            <a:pPr lvl="0"/>
            <a:r>
              <a:rPr lang="de-CH" dirty="0"/>
              <a:t>Buchhaltung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Jungfischer Ausbildung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723C6A3-E688-4551-BB66-BAFE9899E07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Zugehörigkeit</a:t>
            </a:r>
            <a:endParaRPr lang="de-DE" dirty="0"/>
          </a:p>
          <a:p>
            <a:r>
              <a:rPr lang="de-DE" dirty="0"/>
              <a:t>Natur</a:t>
            </a:r>
          </a:p>
          <a:p>
            <a:r>
              <a:rPr lang="de-DE" dirty="0"/>
              <a:t>Abenteuer</a:t>
            </a:r>
          </a:p>
          <a:p>
            <a:r>
              <a:rPr lang="de-DE" dirty="0"/>
              <a:t>Hobby</a:t>
            </a:r>
          </a:p>
          <a:p>
            <a:r>
              <a:rPr lang="de-DE" dirty="0"/>
              <a:t>Lernen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87293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Entscheidungsmatrix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4C1CB-8DA0-4B80-BB2C-4BBA27B7C1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2132" y="2667000"/>
            <a:ext cx="7838339" cy="3368674"/>
          </a:xfrm>
        </p:spPr>
        <p:txBody>
          <a:bodyPr>
            <a:normAutofit/>
          </a:bodyPr>
          <a:lstStyle/>
          <a:p>
            <a:r>
              <a:rPr lang="de-CH" dirty="0"/>
              <a:t>Offshoring von Kundenmanagement-Aufgaben</a:t>
            </a:r>
          </a:p>
          <a:p>
            <a:pPr lvl="1"/>
            <a:r>
              <a:rPr lang="de-CH" dirty="0"/>
              <a:t>Risiko: Scheitern im Outsourcing, falls Prozess nicht erst optimiert wird</a:t>
            </a:r>
          </a:p>
          <a:p>
            <a:pPr lvl="1"/>
            <a:r>
              <a:rPr lang="de-CH" dirty="0"/>
              <a:t>Outsourcing prüfen</a:t>
            </a:r>
          </a:p>
          <a:p>
            <a:pPr lvl="1"/>
            <a:r>
              <a:rPr lang="de-CH" dirty="0"/>
              <a:t>Kein Outsourcing, möglich/sinnvoll</a:t>
            </a:r>
          </a:p>
          <a:p>
            <a:pPr lvl="1"/>
            <a:r>
              <a:rPr lang="de-CH" dirty="0"/>
              <a:t>Risiko: Verfehlen der Kosteneffekte im Outsourcing, da kein entsprechendes Volumen vorhanden</a:t>
            </a:r>
          </a:p>
          <a:p>
            <a:endParaRPr lang="de-CH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Vollmilchschokolade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E67C61E-FF2D-49FF-8BC8-86BC5CDF82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de-CH" dirty="0"/>
              <a:t>46% Zucker</a:t>
            </a:r>
          </a:p>
          <a:p>
            <a:pPr lvl="0"/>
            <a:r>
              <a:rPr lang="de-CH" dirty="0"/>
              <a:t>22% Milchpulver</a:t>
            </a:r>
          </a:p>
          <a:p>
            <a:pPr lvl="0"/>
            <a:r>
              <a:rPr lang="de-CH" dirty="0"/>
              <a:t>18% Kakaobutter</a:t>
            </a:r>
          </a:p>
          <a:p>
            <a:pPr lvl="0"/>
            <a:r>
              <a:rPr lang="de-CH" dirty="0"/>
              <a:t>12%Kakaomasse</a:t>
            </a:r>
          </a:p>
          <a:p>
            <a:pPr lvl="0"/>
            <a:r>
              <a:rPr lang="de-CH" dirty="0"/>
              <a:t>2% Sonstiges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Lerntyp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DB5D9CA-7384-44B9-BF66-457FCCE9D6E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de-CH" dirty="0"/>
              <a:t>hören</a:t>
            </a:r>
          </a:p>
          <a:p>
            <a:pPr lvl="0"/>
            <a:r>
              <a:rPr lang="de-CH" dirty="0"/>
              <a:t>sehen</a:t>
            </a:r>
          </a:p>
          <a:p>
            <a:pPr lvl="0"/>
            <a:r>
              <a:rPr lang="de-CH" dirty="0"/>
              <a:t>Hören &amp; sehen</a:t>
            </a:r>
          </a:p>
          <a:p>
            <a:pPr lvl="0"/>
            <a:r>
              <a:rPr lang="de-CH" dirty="0"/>
              <a:t>Hören, sehen, sprechen</a:t>
            </a:r>
          </a:p>
          <a:p>
            <a:pPr lvl="0"/>
            <a:r>
              <a:rPr lang="de-CH" dirty="0"/>
              <a:t>Hören, sehen, sprechen, tun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Venn-Diagramm</a:t>
            </a:r>
            <a:endParaRPr lang="de-CH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3B12EB81-78F7-44A3-A541-11A8C4FE85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de-CH" dirty="0"/>
              <a:t>Gesundheit</a:t>
            </a:r>
          </a:p>
          <a:p>
            <a:pPr lvl="0"/>
            <a:r>
              <a:rPr lang="de-CH" dirty="0"/>
              <a:t>Schule/Beruf</a:t>
            </a:r>
          </a:p>
          <a:p>
            <a:pPr lvl="0"/>
            <a:r>
              <a:rPr lang="de-CH" dirty="0"/>
              <a:t>Wirtschaft</a:t>
            </a:r>
          </a:p>
          <a:p>
            <a:pPr lvl="0"/>
            <a:r>
              <a:rPr lang="de-CH" dirty="0"/>
              <a:t>Privat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E0A218B65CF8F4E9AF05F2AB7592672" ma:contentTypeVersion="12" ma:contentTypeDescription="Ein neues Dokument erstellen." ma:contentTypeScope="" ma:versionID="8144fdf4559586e96a529511ea7a1605">
  <xsd:schema xmlns:xsd="http://www.w3.org/2001/XMLSchema" xmlns:xs="http://www.w3.org/2001/XMLSchema" xmlns:p="http://schemas.microsoft.com/office/2006/metadata/properties" xmlns:ns2="5d36d37b-71b4-4416-b8a2-712a72be7925" xmlns:ns3="e92a2ac5-b25a-46ac-94d3-afeb148eacd8" targetNamespace="http://schemas.microsoft.com/office/2006/metadata/properties" ma:root="true" ma:fieldsID="dd19f91695a00ba4a67a7602d2e0e6d0" ns2:_="" ns3:_="">
    <xsd:import namespace="5d36d37b-71b4-4416-b8a2-712a72be7925"/>
    <xsd:import namespace="e92a2ac5-b25a-46ac-94d3-afeb148ea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d37b-71b4-4416-b8a2-712a72be79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a2ac5-b25a-46ac-94d3-afeb148ea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F64692-9440-43BF-A6FA-7DBC6E259890}"/>
</file>

<file path=customXml/itemProps2.xml><?xml version="1.0" encoding="utf-8"?>
<ds:datastoreItem xmlns:ds="http://schemas.openxmlformats.org/officeDocument/2006/customXml" ds:itemID="{42058D7B-A3B7-4100-A1D7-10F76C2D782D}"/>
</file>

<file path=customXml/itemProps3.xml><?xml version="1.0" encoding="utf-8"?>
<ds:datastoreItem xmlns:ds="http://schemas.openxmlformats.org/officeDocument/2006/customXml" ds:itemID="{5E9388FC-C921-4D44-BBD9-F44CC44304A5}"/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0</TotalTime>
  <Words>98</Words>
  <Application>Microsoft Office PowerPoint</Application>
  <PresentationFormat>Bildschirmpräsentation (4:3)</PresentationFormat>
  <Paragraphs>39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Corbel</vt:lpstr>
      <vt:lpstr>Parallax</vt:lpstr>
      <vt:lpstr>Schematische Darstellung</vt:lpstr>
      <vt:lpstr>Hierarchische Darstellung</vt:lpstr>
      <vt:lpstr>Jungfischer Ausbildung</vt:lpstr>
      <vt:lpstr>Entscheidungsmatrix</vt:lpstr>
      <vt:lpstr>Vollmilchschokolade</vt:lpstr>
      <vt:lpstr>Lerntyp</vt:lpstr>
      <vt:lpstr>Venn-Diagramm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Moder Urs</dc:creator>
  <cp:lastModifiedBy>Georges Wyttenbach</cp:lastModifiedBy>
  <cp:revision>14</cp:revision>
  <dcterms:created xsi:type="dcterms:W3CDTF">2007-10-31T01:11:51Z</dcterms:created>
  <dcterms:modified xsi:type="dcterms:W3CDTF">2020-03-09T09:57:45Z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0x010100BE0A218B65CF8F4E9AF05F2AB7592672</vt:lpwstr>
  </property>
</Properties>
</file>